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8" d="100"/>
          <a:sy n="108" d="100"/>
        </p:scale>
        <p:origin x="-1716"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AU"/>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AU"/>
          </a:p>
        </p:txBody>
      </p:sp>
      <p:sp>
        <p:nvSpPr>
          <p:cNvPr id="4" name="Date Placeholder 3"/>
          <p:cNvSpPr>
            <a:spLocks noGrp="1"/>
          </p:cNvSpPr>
          <p:nvPr>
            <p:ph type="dt" sz="half" idx="10"/>
          </p:nvPr>
        </p:nvSpPr>
        <p:spPr/>
        <p:txBody>
          <a:bodyPr/>
          <a:lstStyle/>
          <a:p>
            <a:fld id="{FF276EFE-ABD4-4E1A-B52A-AEC063B3597A}" type="datetimeFigureOut">
              <a:rPr lang="en-AU" smtClean="0"/>
              <a:t>3/05/2016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8507DC52-01A4-4931-9C59-B9FE3FDC8F05}" type="slidenum">
              <a:rPr lang="en-AU" smtClean="0"/>
              <a:t>‹#›</a:t>
            </a:fld>
            <a:endParaRPr lang="en-AU"/>
          </a:p>
        </p:txBody>
      </p:sp>
    </p:spTree>
    <p:extLst>
      <p:ext uri="{BB962C8B-B14F-4D97-AF65-F5344CB8AC3E}">
        <p14:creationId xmlns:p14="http://schemas.microsoft.com/office/powerpoint/2010/main" val="22215835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FF276EFE-ABD4-4E1A-B52A-AEC063B3597A}" type="datetimeFigureOut">
              <a:rPr lang="en-AU" smtClean="0"/>
              <a:t>3/05/2016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8507DC52-01A4-4931-9C59-B9FE3FDC8F05}" type="slidenum">
              <a:rPr lang="en-AU" smtClean="0"/>
              <a:t>‹#›</a:t>
            </a:fld>
            <a:endParaRPr lang="en-AU"/>
          </a:p>
        </p:txBody>
      </p:sp>
    </p:spTree>
    <p:extLst>
      <p:ext uri="{BB962C8B-B14F-4D97-AF65-F5344CB8AC3E}">
        <p14:creationId xmlns:p14="http://schemas.microsoft.com/office/powerpoint/2010/main" val="39167490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AU"/>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FF276EFE-ABD4-4E1A-B52A-AEC063B3597A}" type="datetimeFigureOut">
              <a:rPr lang="en-AU" smtClean="0"/>
              <a:t>3/05/2016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8507DC52-01A4-4931-9C59-B9FE3FDC8F05}" type="slidenum">
              <a:rPr lang="en-AU" smtClean="0"/>
              <a:t>‹#›</a:t>
            </a:fld>
            <a:endParaRPr lang="en-AU"/>
          </a:p>
        </p:txBody>
      </p:sp>
    </p:spTree>
    <p:extLst>
      <p:ext uri="{BB962C8B-B14F-4D97-AF65-F5344CB8AC3E}">
        <p14:creationId xmlns:p14="http://schemas.microsoft.com/office/powerpoint/2010/main" val="34790345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FF276EFE-ABD4-4E1A-B52A-AEC063B3597A}" type="datetimeFigureOut">
              <a:rPr lang="en-AU" smtClean="0"/>
              <a:t>3/05/2016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8507DC52-01A4-4931-9C59-B9FE3FDC8F05}" type="slidenum">
              <a:rPr lang="en-AU" smtClean="0"/>
              <a:t>‹#›</a:t>
            </a:fld>
            <a:endParaRPr lang="en-AU"/>
          </a:p>
        </p:txBody>
      </p:sp>
    </p:spTree>
    <p:extLst>
      <p:ext uri="{BB962C8B-B14F-4D97-AF65-F5344CB8AC3E}">
        <p14:creationId xmlns:p14="http://schemas.microsoft.com/office/powerpoint/2010/main" val="31740545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AU"/>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F276EFE-ABD4-4E1A-B52A-AEC063B3597A}" type="datetimeFigureOut">
              <a:rPr lang="en-AU" smtClean="0"/>
              <a:t>3/05/2016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8507DC52-01A4-4931-9C59-B9FE3FDC8F05}" type="slidenum">
              <a:rPr lang="en-AU" smtClean="0"/>
              <a:t>‹#›</a:t>
            </a:fld>
            <a:endParaRPr lang="en-AU"/>
          </a:p>
        </p:txBody>
      </p:sp>
    </p:spTree>
    <p:extLst>
      <p:ext uri="{BB962C8B-B14F-4D97-AF65-F5344CB8AC3E}">
        <p14:creationId xmlns:p14="http://schemas.microsoft.com/office/powerpoint/2010/main" val="26188408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Date Placeholder 4"/>
          <p:cNvSpPr>
            <a:spLocks noGrp="1"/>
          </p:cNvSpPr>
          <p:nvPr>
            <p:ph type="dt" sz="half" idx="10"/>
          </p:nvPr>
        </p:nvSpPr>
        <p:spPr/>
        <p:txBody>
          <a:bodyPr/>
          <a:lstStyle/>
          <a:p>
            <a:fld id="{FF276EFE-ABD4-4E1A-B52A-AEC063B3597A}" type="datetimeFigureOut">
              <a:rPr lang="en-AU" smtClean="0"/>
              <a:t>3/05/2016</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8507DC52-01A4-4931-9C59-B9FE3FDC8F05}" type="slidenum">
              <a:rPr lang="en-AU" smtClean="0"/>
              <a:t>‹#›</a:t>
            </a:fld>
            <a:endParaRPr lang="en-AU"/>
          </a:p>
        </p:txBody>
      </p:sp>
    </p:spTree>
    <p:extLst>
      <p:ext uri="{BB962C8B-B14F-4D97-AF65-F5344CB8AC3E}">
        <p14:creationId xmlns:p14="http://schemas.microsoft.com/office/powerpoint/2010/main" val="37844593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A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7" name="Date Placeholder 6"/>
          <p:cNvSpPr>
            <a:spLocks noGrp="1"/>
          </p:cNvSpPr>
          <p:nvPr>
            <p:ph type="dt" sz="half" idx="10"/>
          </p:nvPr>
        </p:nvSpPr>
        <p:spPr/>
        <p:txBody>
          <a:bodyPr/>
          <a:lstStyle/>
          <a:p>
            <a:fld id="{FF276EFE-ABD4-4E1A-B52A-AEC063B3597A}" type="datetimeFigureOut">
              <a:rPr lang="en-AU" smtClean="0"/>
              <a:t>3/05/2016</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8507DC52-01A4-4931-9C59-B9FE3FDC8F05}" type="slidenum">
              <a:rPr lang="en-AU" smtClean="0"/>
              <a:t>‹#›</a:t>
            </a:fld>
            <a:endParaRPr lang="en-AU"/>
          </a:p>
        </p:txBody>
      </p:sp>
    </p:spTree>
    <p:extLst>
      <p:ext uri="{BB962C8B-B14F-4D97-AF65-F5344CB8AC3E}">
        <p14:creationId xmlns:p14="http://schemas.microsoft.com/office/powerpoint/2010/main" val="6202043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Date Placeholder 2"/>
          <p:cNvSpPr>
            <a:spLocks noGrp="1"/>
          </p:cNvSpPr>
          <p:nvPr>
            <p:ph type="dt" sz="half" idx="10"/>
          </p:nvPr>
        </p:nvSpPr>
        <p:spPr/>
        <p:txBody>
          <a:bodyPr/>
          <a:lstStyle/>
          <a:p>
            <a:fld id="{FF276EFE-ABD4-4E1A-B52A-AEC063B3597A}" type="datetimeFigureOut">
              <a:rPr lang="en-AU" smtClean="0"/>
              <a:t>3/05/2016</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8507DC52-01A4-4931-9C59-B9FE3FDC8F05}" type="slidenum">
              <a:rPr lang="en-AU" smtClean="0"/>
              <a:t>‹#›</a:t>
            </a:fld>
            <a:endParaRPr lang="en-AU"/>
          </a:p>
        </p:txBody>
      </p:sp>
    </p:spTree>
    <p:extLst>
      <p:ext uri="{BB962C8B-B14F-4D97-AF65-F5344CB8AC3E}">
        <p14:creationId xmlns:p14="http://schemas.microsoft.com/office/powerpoint/2010/main" val="22593440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F276EFE-ABD4-4E1A-B52A-AEC063B3597A}" type="datetimeFigureOut">
              <a:rPr lang="en-AU" smtClean="0"/>
              <a:t>3/05/2016</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8507DC52-01A4-4931-9C59-B9FE3FDC8F05}" type="slidenum">
              <a:rPr lang="en-AU" smtClean="0"/>
              <a:t>‹#›</a:t>
            </a:fld>
            <a:endParaRPr lang="en-AU"/>
          </a:p>
        </p:txBody>
      </p:sp>
    </p:spTree>
    <p:extLst>
      <p:ext uri="{BB962C8B-B14F-4D97-AF65-F5344CB8AC3E}">
        <p14:creationId xmlns:p14="http://schemas.microsoft.com/office/powerpoint/2010/main" val="1558183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AU"/>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F276EFE-ABD4-4E1A-B52A-AEC063B3597A}" type="datetimeFigureOut">
              <a:rPr lang="en-AU" smtClean="0"/>
              <a:t>3/05/2016</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8507DC52-01A4-4931-9C59-B9FE3FDC8F05}" type="slidenum">
              <a:rPr lang="en-AU" smtClean="0"/>
              <a:t>‹#›</a:t>
            </a:fld>
            <a:endParaRPr lang="en-AU"/>
          </a:p>
        </p:txBody>
      </p:sp>
    </p:spTree>
    <p:extLst>
      <p:ext uri="{BB962C8B-B14F-4D97-AF65-F5344CB8AC3E}">
        <p14:creationId xmlns:p14="http://schemas.microsoft.com/office/powerpoint/2010/main" val="6212544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AU"/>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F276EFE-ABD4-4E1A-B52A-AEC063B3597A}" type="datetimeFigureOut">
              <a:rPr lang="en-AU" smtClean="0"/>
              <a:t>3/05/2016</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8507DC52-01A4-4931-9C59-B9FE3FDC8F05}" type="slidenum">
              <a:rPr lang="en-AU" smtClean="0"/>
              <a:t>‹#›</a:t>
            </a:fld>
            <a:endParaRPr lang="en-AU"/>
          </a:p>
        </p:txBody>
      </p:sp>
    </p:spTree>
    <p:extLst>
      <p:ext uri="{BB962C8B-B14F-4D97-AF65-F5344CB8AC3E}">
        <p14:creationId xmlns:p14="http://schemas.microsoft.com/office/powerpoint/2010/main" val="3495315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AU"/>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F276EFE-ABD4-4E1A-B52A-AEC063B3597A}" type="datetimeFigureOut">
              <a:rPr lang="en-AU" smtClean="0"/>
              <a:t>3/05/2016</a:t>
            </a:fld>
            <a:endParaRPr lang="en-AU"/>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507DC52-01A4-4931-9C59-B9FE3FDC8F05}" type="slidenum">
              <a:rPr lang="en-AU" smtClean="0"/>
              <a:t>‹#›</a:t>
            </a:fld>
            <a:endParaRPr lang="en-AU"/>
          </a:p>
        </p:txBody>
      </p:sp>
    </p:spTree>
    <p:extLst>
      <p:ext uri="{BB962C8B-B14F-4D97-AF65-F5344CB8AC3E}">
        <p14:creationId xmlns:p14="http://schemas.microsoft.com/office/powerpoint/2010/main" val="33162691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AU" dirty="0" smtClean="0"/>
              <a:t>Spot the Credit Crisis</a:t>
            </a:r>
            <a:endParaRPr lang="en-AU" dirty="0"/>
          </a:p>
        </p:txBody>
      </p:sp>
      <p:sp>
        <p:nvSpPr>
          <p:cNvPr id="3" name="Subtitle 2"/>
          <p:cNvSpPr>
            <a:spLocks noGrp="1"/>
          </p:cNvSpPr>
          <p:nvPr>
            <p:ph type="subTitle" idx="1"/>
          </p:nvPr>
        </p:nvSpPr>
        <p:spPr/>
        <p:txBody>
          <a:bodyPr/>
          <a:lstStyle/>
          <a:p>
            <a:endParaRPr lang="en-AU"/>
          </a:p>
        </p:txBody>
      </p:sp>
    </p:spTree>
    <p:extLst>
      <p:ext uri="{BB962C8B-B14F-4D97-AF65-F5344CB8AC3E}">
        <p14:creationId xmlns:p14="http://schemas.microsoft.com/office/powerpoint/2010/main" val="9718681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Scenario 1</a:t>
            </a:r>
            <a:endParaRPr lang="en-AU" dirty="0"/>
          </a:p>
        </p:txBody>
      </p:sp>
      <p:sp>
        <p:nvSpPr>
          <p:cNvPr id="3" name="Content Placeholder 2"/>
          <p:cNvSpPr>
            <a:spLocks noGrp="1"/>
          </p:cNvSpPr>
          <p:nvPr>
            <p:ph idx="1"/>
          </p:nvPr>
        </p:nvSpPr>
        <p:spPr/>
        <p:txBody>
          <a:bodyPr/>
          <a:lstStyle/>
          <a:p>
            <a:r>
              <a:rPr lang="en-AU" dirty="0" smtClean="0"/>
              <a:t>You want to purchase a new vehicle and you have your heart set on a brand new SUV. You take out a loan to pay for the car, but after six months you begin to fall behind on payments and incur late fees.</a:t>
            </a:r>
            <a:endParaRPr lang="en-AU" dirty="0"/>
          </a:p>
        </p:txBody>
      </p:sp>
    </p:spTree>
    <p:extLst>
      <p:ext uri="{BB962C8B-B14F-4D97-AF65-F5344CB8AC3E}">
        <p14:creationId xmlns:p14="http://schemas.microsoft.com/office/powerpoint/2010/main" val="4957908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Scenario 2</a:t>
            </a:r>
            <a:endParaRPr lang="en-AU" dirty="0"/>
          </a:p>
        </p:txBody>
      </p:sp>
      <p:sp>
        <p:nvSpPr>
          <p:cNvPr id="3" name="Content Placeholder 2"/>
          <p:cNvSpPr>
            <a:spLocks noGrp="1"/>
          </p:cNvSpPr>
          <p:nvPr>
            <p:ph idx="1"/>
          </p:nvPr>
        </p:nvSpPr>
        <p:spPr/>
        <p:txBody>
          <a:bodyPr/>
          <a:lstStyle/>
          <a:p>
            <a:r>
              <a:rPr lang="en-AU" dirty="0" smtClean="0"/>
              <a:t>You’ve been eager to buy a new smartphone for months, and now you’re ready to make it happen. You use your credit card to purchase the phone and you set up automatic billing to pay the monthly expenses. At the end of each month, you pay the credit card bill in full.</a:t>
            </a:r>
            <a:endParaRPr lang="en-AU" dirty="0"/>
          </a:p>
        </p:txBody>
      </p:sp>
    </p:spTree>
    <p:extLst>
      <p:ext uri="{BB962C8B-B14F-4D97-AF65-F5344CB8AC3E}">
        <p14:creationId xmlns:p14="http://schemas.microsoft.com/office/powerpoint/2010/main" val="18138566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Scenario 3</a:t>
            </a:r>
            <a:endParaRPr lang="en-AU" dirty="0"/>
          </a:p>
        </p:txBody>
      </p:sp>
      <p:sp>
        <p:nvSpPr>
          <p:cNvPr id="3" name="Content Placeholder 2"/>
          <p:cNvSpPr>
            <a:spLocks noGrp="1"/>
          </p:cNvSpPr>
          <p:nvPr>
            <p:ph idx="1"/>
          </p:nvPr>
        </p:nvSpPr>
        <p:spPr/>
        <p:txBody>
          <a:bodyPr/>
          <a:lstStyle/>
          <a:p>
            <a:r>
              <a:rPr lang="en-AU" dirty="0" smtClean="0"/>
              <a:t>Your first semester of university, you take out a small loan to help pay for books. Despite being busy, you get a part time job. Although you don’t have to pay your loan back until you graduate, you’ve saved enough by the end of the semester and you will pay off the loan in full.</a:t>
            </a:r>
            <a:endParaRPr lang="en-AU" dirty="0"/>
          </a:p>
        </p:txBody>
      </p:sp>
    </p:spTree>
    <p:extLst>
      <p:ext uri="{BB962C8B-B14F-4D97-AF65-F5344CB8AC3E}">
        <p14:creationId xmlns:p14="http://schemas.microsoft.com/office/powerpoint/2010/main" val="27447778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Scenario 4</a:t>
            </a:r>
            <a:endParaRPr lang="en-AU" dirty="0"/>
          </a:p>
        </p:txBody>
      </p:sp>
      <p:sp>
        <p:nvSpPr>
          <p:cNvPr id="3" name="Content Placeholder 2"/>
          <p:cNvSpPr>
            <a:spLocks noGrp="1"/>
          </p:cNvSpPr>
          <p:nvPr>
            <p:ph idx="1"/>
          </p:nvPr>
        </p:nvSpPr>
        <p:spPr/>
        <p:txBody>
          <a:bodyPr/>
          <a:lstStyle/>
          <a:p>
            <a:r>
              <a:rPr lang="en-AU" dirty="0" smtClean="0"/>
              <a:t>You just got the keys to your first apartment. You also have a new credit card with a $4,000 limit and you use it to furnish your new place. Before you know it, you’ve bought a TV, a couch and a dining room table. When you get the credit card bill, you realise you’ve spent your full credit limit of $4,000.</a:t>
            </a:r>
            <a:endParaRPr lang="en-AU" dirty="0"/>
          </a:p>
        </p:txBody>
      </p:sp>
    </p:spTree>
    <p:extLst>
      <p:ext uri="{BB962C8B-B14F-4D97-AF65-F5344CB8AC3E}">
        <p14:creationId xmlns:p14="http://schemas.microsoft.com/office/powerpoint/2010/main" val="377664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TotalTime>
  <Words>246</Words>
  <Application>Microsoft Office PowerPoint</Application>
  <PresentationFormat>On-screen Show (4:3)</PresentationFormat>
  <Paragraphs>9</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Spot the Credit Crisis</vt:lpstr>
      <vt:lpstr>Scenario 1</vt:lpstr>
      <vt:lpstr>Scenario 2</vt:lpstr>
      <vt:lpstr>Scenario 3</vt:lpstr>
      <vt:lpstr>Scenario 4</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Spot the Credit Crisis</dc:title>
  <dc:creator>Michael</dc:creator>
  <cp:lastModifiedBy>Michael</cp:lastModifiedBy>
  <cp:revision>2</cp:revision>
  <dcterms:created xsi:type="dcterms:W3CDTF">2016-05-03T13:15:38Z</dcterms:created>
  <dcterms:modified xsi:type="dcterms:W3CDTF">2016-05-03T13:32:25Z</dcterms:modified>
</cp:coreProperties>
</file>