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1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F0937BC-E54D-46C0-9B96-016898F4F465}" type="datetimeFigureOut">
              <a:rPr lang="en-AU" smtClean="0"/>
              <a:t>30/01/2016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C48D1F5A-D618-450B-B5CF-398B4A9F8AD5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2276872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/>
              <a:t>Year 10 Accounting - Lesson 2</a:t>
            </a:r>
          </a:p>
          <a:p>
            <a:pPr algn="ctr"/>
            <a:r>
              <a:rPr lang="en-AU" sz="3600" b="1" dirty="0" smtClean="0"/>
              <a:t>Entrepreneurship 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34007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2089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 smtClean="0"/>
              <a:t>What is an Entrepreneur?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An </a:t>
            </a:r>
            <a:r>
              <a:rPr lang="en-AU" sz="3600" dirty="0"/>
              <a:t>entrepreneur sees an opportunity which others do not fully </a:t>
            </a:r>
            <a:r>
              <a:rPr lang="en-AU" sz="3600" dirty="0" smtClean="0"/>
              <a:t>recognise and invests in a business or businesses, assuming </a:t>
            </a:r>
            <a:r>
              <a:rPr lang="en-AU" sz="3600" dirty="0"/>
              <a:t>all the risk and </a:t>
            </a:r>
            <a:r>
              <a:rPr lang="en-AU" sz="3600" dirty="0" smtClean="0"/>
              <a:t>reward.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They are a </a:t>
            </a:r>
            <a:r>
              <a:rPr lang="en-AU" sz="3600" dirty="0"/>
              <a:t>business leader and innovator of new ideas and business processes.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323223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media.economist.com/sites/default/files/imagecache/full-width/images/2013/04/blogs/graphic-detail/20130427_gdc5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6819503" cy="3838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4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2288526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/>
              <a:t>Brainstorm Entrepreneurs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347040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348880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/>
              <a:t>Brainstorm characteristics of Entrepreneurs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64589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7677" y="260648"/>
            <a:ext cx="68407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</a:rPr>
              <a:t>C</a:t>
            </a:r>
            <a:r>
              <a:rPr lang="en-AU" sz="3600" b="1" dirty="0" smtClean="0">
                <a:solidFill>
                  <a:srgbClr val="FFFFFF"/>
                </a:solidFill>
              </a:rPr>
              <a:t>haracteristics </a:t>
            </a:r>
            <a:r>
              <a:rPr lang="en-AU" sz="3600" b="1" dirty="0">
                <a:solidFill>
                  <a:srgbClr val="FFFFFF"/>
                </a:solidFill>
              </a:rPr>
              <a:t>of </a:t>
            </a:r>
            <a:r>
              <a:rPr lang="en-AU" sz="3600" b="1" dirty="0" smtClean="0">
                <a:solidFill>
                  <a:srgbClr val="FFFFFF"/>
                </a:solidFill>
              </a:rPr>
              <a:t>Entrepreneurs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Determination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Initiative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Taking risks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Decision making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Planning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Persuasion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3600" dirty="0" smtClean="0"/>
              <a:t>Leadership</a:t>
            </a:r>
          </a:p>
          <a:p>
            <a:pPr algn="ctr"/>
            <a:endParaRPr lang="en-AU" sz="3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1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TM01859862[[fn=Urban Pop]]</Template>
  <TotalTime>66</TotalTime>
  <Words>70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 Pop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5</cp:revision>
  <dcterms:created xsi:type="dcterms:W3CDTF">2016-01-30T06:51:21Z</dcterms:created>
  <dcterms:modified xsi:type="dcterms:W3CDTF">2016-01-30T09:26:47Z</dcterms:modified>
</cp:coreProperties>
</file>