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/>
              <a:pPr/>
              <a:t>10/11/17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Economic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Miss Thayer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88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SYSTEMS</a:t>
            </a:r>
            <a:br>
              <a:rPr lang="en-US" dirty="0" smtClean="0"/>
            </a:br>
            <a:r>
              <a:rPr lang="en-US" dirty="0" smtClean="0"/>
              <a:t>5. Planned socialist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920351" cy="4443208"/>
          </a:xfrm>
        </p:spPr>
        <p:txBody>
          <a:bodyPr/>
          <a:lstStyle/>
          <a:p>
            <a:r>
              <a:rPr lang="en-US" dirty="0" smtClean="0"/>
              <a:t>The government decides what, how and for whom to produce</a:t>
            </a:r>
          </a:p>
          <a:p>
            <a:r>
              <a:rPr lang="en-US" dirty="0" smtClean="0"/>
              <a:t>Production takes place in line with the government’s plans</a:t>
            </a:r>
          </a:p>
          <a:p>
            <a:r>
              <a:rPr lang="en-US" dirty="0" smtClean="0"/>
              <a:t>Majority of productive resources are owned by the government</a:t>
            </a:r>
          </a:p>
          <a:p>
            <a:r>
              <a:rPr lang="en-US" dirty="0" smtClean="0"/>
              <a:t>Example: North Korea</a:t>
            </a:r>
          </a:p>
          <a:p>
            <a:pPr lvl="2"/>
            <a:r>
              <a:rPr lang="en-US" dirty="0" smtClean="0"/>
              <a:t>Many goods here are in short supply and trade in illegal goods through the black market is MASSIVE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146542"/>
            <a:ext cx="5504121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type of economy does Australia have?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u="sng" dirty="0" smtClean="0"/>
              <a:t>MIXED </a:t>
            </a:r>
            <a:r>
              <a:rPr lang="en-US" sz="3600" b="1" u="sng" smtClean="0"/>
              <a:t>MARKET </a:t>
            </a:r>
            <a:r>
              <a:rPr lang="en-US" sz="3600" b="1" u="sng" smtClean="0"/>
              <a:t>CAPITALIST ECONOMY</a:t>
            </a:r>
            <a:endParaRPr lang="en-US" sz="3600" b="1" u="sng" dirty="0" smtClean="0"/>
          </a:p>
          <a:p>
            <a:r>
              <a:rPr lang="en-US" dirty="0" smtClean="0"/>
              <a:t>Characterized by:</a:t>
            </a:r>
          </a:p>
          <a:p>
            <a:pPr lvl="1"/>
            <a:r>
              <a:rPr lang="en-US" dirty="0" smtClean="0"/>
              <a:t> private enterprise </a:t>
            </a:r>
          </a:p>
          <a:p>
            <a:pPr lvl="1"/>
            <a:r>
              <a:rPr lang="en-US" dirty="0" smtClean="0"/>
              <a:t>strong regulations from the government </a:t>
            </a:r>
            <a:endParaRPr lang="en-US" dirty="0"/>
          </a:p>
          <a:p>
            <a:pPr lvl="1"/>
            <a:r>
              <a:rPr lang="en-US" dirty="0" smtClean="0"/>
              <a:t>Government provides goods such as roads and education</a:t>
            </a:r>
          </a:p>
        </p:txBody>
      </p:sp>
    </p:spTree>
    <p:extLst>
      <p:ext uri="{BB962C8B-B14F-4D97-AF65-F5344CB8AC3E}">
        <p14:creationId xmlns:p14="http://schemas.microsoft.com/office/powerpoint/2010/main" val="105478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tale of two cows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356" y="1422070"/>
            <a:ext cx="8559286" cy="54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6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in the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6087414" cy="4334924"/>
          </a:xfrm>
        </p:spPr>
        <p:txBody>
          <a:bodyPr/>
          <a:lstStyle/>
          <a:p>
            <a:r>
              <a:rPr lang="en-US" b="1" dirty="0" smtClean="0"/>
              <a:t>Natural: </a:t>
            </a:r>
            <a:r>
              <a:rPr lang="en-US" dirty="0" smtClean="0"/>
              <a:t>resources that come from nature, from above or below the ground</a:t>
            </a:r>
          </a:p>
          <a:p>
            <a:r>
              <a:rPr lang="en-US" b="1" dirty="0" smtClean="0"/>
              <a:t>Labour: </a:t>
            </a:r>
            <a:r>
              <a:rPr lang="en-US" dirty="0" smtClean="0"/>
              <a:t>skills of a worker needed to make a good or provide a service</a:t>
            </a:r>
          </a:p>
          <a:p>
            <a:r>
              <a:rPr lang="en-US" b="1" dirty="0" smtClean="0"/>
              <a:t>Capital: </a:t>
            </a:r>
            <a:r>
              <a:rPr lang="en-US" dirty="0" smtClean="0"/>
              <a:t>man made resources that are used to produce and transport goods and services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912" y="2021306"/>
            <a:ext cx="3086286" cy="45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6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Opportunity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2222287"/>
            <a:ext cx="4515286" cy="3636511"/>
          </a:xfrm>
        </p:spPr>
        <p:txBody>
          <a:bodyPr/>
          <a:lstStyle/>
          <a:p>
            <a:r>
              <a:rPr lang="en-US" dirty="0" smtClean="0"/>
              <a:t>Because of </a:t>
            </a:r>
            <a:r>
              <a:rPr lang="en-US" b="1" dirty="0" smtClean="0"/>
              <a:t>scarcity </a:t>
            </a:r>
            <a:r>
              <a:rPr lang="en-US" dirty="0" smtClean="0"/>
              <a:t>(there aren’t enough resources available to satisfy our needs and wants) resources are limited and we must make the best use of them.</a:t>
            </a:r>
          </a:p>
          <a:p>
            <a:r>
              <a:rPr lang="en-US" dirty="0" smtClean="0"/>
              <a:t>Economics is about how to make the best choices with our limited resources</a:t>
            </a:r>
          </a:p>
          <a:p>
            <a:pPr lvl="1"/>
            <a:r>
              <a:rPr lang="en-US" dirty="0" smtClean="0"/>
              <a:t>This is known as </a:t>
            </a:r>
            <a:r>
              <a:rPr lang="en-US" b="1" dirty="0" smtClean="0"/>
              <a:t>opportunity cost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the cost of the next-best alternative use of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2709109"/>
            <a:ext cx="6372056" cy="285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economic systems?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4643625" cy="4383050"/>
          </a:xfrm>
        </p:spPr>
        <p:txBody>
          <a:bodyPr/>
          <a:lstStyle/>
          <a:p>
            <a:r>
              <a:rPr lang="en-US" dirty="0" smtClean="0"/>
              <a:t>So countries can ensure they use their scarce resources </a:t>
            </a:r>
            <a:r>
              <a:rPr lang="en-US" u="sng" dirty="0" smtClean="0"/>
              <a:t>wisely</a:t>
            </a:r>
          </a:p>
          <a:p>
            <a:r>
              <a:rPr lang="en-US" u="sng" dirty="0" smtClean="0"/>
              <a:t>Economic System: </a:t>
            </a:r>
            <a:r>
              <a:rPr lang="en-US" dirty="0" smtClean="0"/>
              <a:t>a way of organising the production and distribution of goods and services</a:t>
            </a:r>
          </a:p>
          <a:p>
            <a:r>
              <a:rPr lang="en-US" dirty="0" smtClean="0"/>
              <a:t>There are many economic systems, they each must answer </a:t>
            </a:r>
            <a:r>
              <a:rPr lang="en-US" u="sng" dirty="0" smtClean="0"/>
              <a:t>3 questions:</a:t>
            </a:r>
          </a:p>
          <a:p>
            <a:pPr lvl="2"/>
            <a:r>
              <a:rPr lang="en-US" dirty="0" smtClean="0"/>
              <a:t>What to produce?</a:t>
            </a:r>
          </a:p>
          <a:p>
            <a:pPr lvl="2"/>
            <a:r>
              <a:rPr lang="en-US" dirty="0" smtClean="0"/>
              <a:t>How to produce?</a:t>
            </a:r>
          </a:p>
          <a:p>
            <a:pPr lvl="2"/>
            <a:r>
              <a:rPr lang="en-US" dirty="0" smtClean="0"/>
              <a:t>For whom to produce?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620" y="2657241"/>
            <a:ext cx="5995737" cy="30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countries choose an economic system to follow?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6736" y="2222287"/>
            <a:ext cx="4996549" cy="3636511"/>
          </a:xfrm>
        </p:spPr>
        <p:txBody>
          <a:bodyPr/>
          <a:lstStyle/>
          <a:p>
            <a:r>
              <a:rPr lang="en-US" dirty="0" smtClean="0"/>
              <a:t>Political beliefs</a:t>
            </a:r>
          </a:p>
          <a:p>
            <a:r>
              <a:rPr lang="en-US" u="sng" dirty="0" smtClean="0"/>
              <a:t>CAPITALIST ECONOMY: </a:t>
            </a:r>
            <a:r>
              <a:rPr lang="en-US" dirty="0" smtClean="0"/>
              <a:t>resources should be owned privately and producers want to make a profit for themselves</a:t>
            </a:r>
          </a:p>
          <a:p>
            <a:r>
              <a:rPr lang="en-US" u="sng" dirty="0" smtClean="0"/>
              <a:t>SOCIALIST ECONOMY: </a:t>
            </a:r>
            <a:r>
              <a:rPr lang="en-US" dirty="0" smtClean="0"/>
              <a:t>resources are owned by the government on behalf of the people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00" y="2428039"/>
            <a:ext cx="5166226" cy="39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SYSTEMS: </a:t>
            </a:r>
            <a:br>
              <a:rPr lang="en-US" dirty="0" smtClean="0"/>
            </a:br>
            <a:r>
              <a:rPr lang="en-US" dirty="0" smtClean="0"/>
              <a:t>1. Traditional or subsistence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3789383" cy="3636511"/>
          </a:xfrm>
        </p:spPr>
        <p:txBody>
          <a:bodyPr/>
          <a:lstStyle/>
          <a:p>
            <a:r>
              <a:rPr lang="en-US" dirty="0" smtClean="0"/>
              <a:t>Produce enough to survive rather than to make a profit</a:t>
            </a:r>
          </a:p>
          <a:p>
            <a:r>
              <a:rPr lang="en-US" dirty="0" smtClean="0"/>
              <a:t>Money is not used</a:t>
            </a:r>
          </a:p>
          <a:p>
            <a:r>
              <a:rPr lang="en-US" dirty="0" smtClean="0"/>
              <a:t>Shelter is basic</a:t>
            </a:r>
          </a:p>
          <a:p>
            <a:r>
              <a:rPr lang="en-US" dirty="0" smtClean="0"/>
              <a:t>Few economies in existence ex: rural communities in Alaska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55632" y="5486400"/>
            <a:ext cx="5618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Mark Boyle: they moneyless man</a:t>
            </a:r>
          </a:p>
          <a:p>
            <a:pPr algn="ctr"/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www.youtube.com/watch?v=5uTyjvAO6ww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1" y="2137569"/>
            <a:ext cx="5510587" cy="30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6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SYSTEMS:</a:t>
            </a:r>
            <a:br>
              <a:rPr lang="en-US" dirty="0" smtClean="0"/>
            </a:br>
            <a:r>
              <a:rPr lang="en-US" dirty="0" smtClean="0"/>
              <a:t>2. Market capitalist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Producers exchange goods and services with consumers in exchange for money.</a:t>
            </a:r>
          </a:p>
          <a:p>
            <a:r>
              <a:rPr lang="en-US" dirty="0" smtClean="0"/>
              <a:t>This exchange takes place in a market</a:t>
            </a:r>
          </a:p>
          <a:p>
            <a:r>
              <a:rPr lang="en-US" dirty="0" smtClean="0"/>
              <a:t>Producers decide what to produce</a:t>
            </a:r>
          </a:p>
          <a:p>
            <a:r>
              <a:rPr lang="en-US" dirty="0" smtClean="0"/>
              <a:t>‘For whom to produce’ is decided by those who have money</a:t>
            </a:r>
          </a:p>
          <a:p>
            <a:r>
              <a:rPr lang="en-US" dirty="0" smtClean="0"/>
              <a:t>Productive resources are owned by individuals and firms (businesses)</a:t>
            </a:r>
          </a:p>
          <a:p>
            <a:r>
              <a:rPr lang="en-US" dirty="0" smtClean="0"/>
              <a:t>Most countries have adopted this type of economy</a:t>
            </a:r>
          </a:p>
          <a:p>
            <a:pPr lvl="2"/>
            <a:r>
              <a:rPr lang="en-US" dirty="0" smtClean="0"/>
              <a:t>Ex: USA, Germany, UK, France, Malaysia, 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2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SYSTEMS:</a:t>
            </a:r>
            <a:br>
              <a:rPr lang="en-US" dirty="0" smtClean="0"/>
            </a:br>
            <a:r>
              <a:rPr lang="en-US" dirty="0" smtClean="0"/>
              <a:t>3. Planned capitalist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Individuals and firms own the productive resources</a:t>
            </a:r>
          </a:p>
          <a:p>
            <a:r>
              <a:rPr lang="en-US" dirty="0" smtClean="0"/>
              <a:t>The government decides what, how and for whom to produce</a:t>
            </a:r>
          </a:p>
          <a:p>
            <a:r>
              <a:rPr lang="en-US" dirty="0" smtClean="0"/>
              <a:t>This type of economy does not currently 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1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SYSTEMS</a:t>
            </a:r>
            <a:br>
              <a:rPr lang="en-US" dirty="0" smtClean="0"/>
            </a:br>
            <a:r>
              <a:rPr lang="en-US" dirty="0" smtClean="0"/>
              <a:t>4. Market socialist 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three basic economic questions are answered the same way as capitalist</a:t>
            </a:r>
          </a:p>
          <a:p>
            <a:r>
              <a:rPr lang="en-US" dirty="0" smtClean="0"/>
              <a:t>Productive resources are mostly owned by the government on behalf of the people of the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509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168</TotalTime>
  <Words>472</Words>
  <Application>Microsoft Macintosh PowerPoint</Application>
  <PresentationFormat>Widescreen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Century Gothic</vt:lpstr>
      <vt:lpstr>Mangal</vt:lpstr>
      <vt:lpstr>Wingdings 2</vt:lpstr>
      <vt:lpstr>Quotable</vt:lpstr>
      <vt:lpstr>Economic Systems</vt:lpstr>
      <vt:lpstr>Resources in the economy</vt:lpstr>
      <vt:lpstr>Opportunity Cost</vt:lpstr>
      <vt:lpstr>Why do we need economic systems?</vt:lpstr>
      <vt:lpstr>How do countries choose an economic system to follow?</vt:lpstr>
      <vt:lpstr>ECONOMIC SYSTEMS:  1. Traditional or subsistence economy</vt:lpstr>
      <vt:lpstr>ECONOMIC SYSTEMS: 2. Market capitalist economy</vt:lpstr>
      <vt:lpstr>ECONOMIC SYSTEMS: 3. Planned capitalist economy</vt:lpstr>
      <vt:lpstr>ECONOMIC SYSTEMS 4. Market socialist economy</vt:lpstr>
      <vt:lpstr>ECONOMIC SYSTEMS 5. Planned socialist economy</vt:lpstr>
      <vt:lpstr>What type of economy does Australia have?</vt:lpstr>
      <vt:lpstr>The tale of two cows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Systems</dc:title>
  <dc:creator>sami thayer</dc:creator>
  <cp:lastModifiedBy>sami thayer</cp:lastModifiedBy>
  <cp:revision>11</cp:revision>
  <dcterms:created xsi:type="dcterms:W3CDTF">2017-10-10T04:20:05Z</dcterms:created>
  <dcterms:modified xsi:type="dcterms:W3CDTF">2017-10-11T01:26:21Z</dcterms:modified>
</cp:coreProperties>
</file>