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5CC655-A739-4C22-8933-1C8A8099A769}" type="datetimeFigureOut">
              <a:rPr lang="en-AU" smtClean="0"/>
              <a:t>5/17/17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B89507-7F2F-4E26-BD63-4A5679900B7F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Year 9 Civics &amp; Citizenship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Revision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561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Australia is a representative democracy – a system of government in which the people vote to elect the candidates that represent their views about how their country, state, territory or local area should be run.</a:t>
            </a:r>
          </a:p>
          <a:p>
            <a:r>
              <a:rPr lang="en-AU" dirty="0" smtClean="0"/>
              <a:t>In a representative democracy elections are held at regular intervals – in Australia – federal elections every three years and state/territories every four years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Living in a democracy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593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Australia is also a liberal democracy – where certain values are important, such as:</a:t>
            </a:r>
          </a:p>
          <a:p>
            <a:r>
              <a:rPr lang="en-AU" dirty="0" smtClean="0"/>
              <a:t>Freedom of speech</a:t>
            </a:r>
          </a:p>
          <a:p>
            <a:r>
              <a:rPr lang="en-AU" dirty="0" smtClean="0"/>
              <a:t>Freedom of movement</a:t>
            </a:r>
          </a:p>
          <a:p>
            <a:r>
              <a:rPr lang="en-AU" dirty="0" smtClean="0"/>
              <a:t>Right to a fair trial</a:t>
            </a:r>
          </a:p>
          <a:p>
            <a:r>
              <a:rPr lang="en-AU" dirty="0" smtClean="0"/>
              <a:t>Freedom of election</a:t>
            </a:r>
          </a:p>
          <a:p>
            <a:r>
              <a:rPr lang="en-AU" dirty="0" smtClean="0"/>
              <a:t>Freedom of religion</a:t>
            </a:r>
          </a:p>
          <a:p>
            <a:r>
              <a:rPr lang="en-AU" dirty="0" smtClean="0"/>
              <a:t>Freedom of assembly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943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Australia has a parliamentary democracy – those who are elected to represent us meet at parliament.</a:t>
            </a:r>
          </a:p>
          <a:p>
            <a:r>
              <a:rPr lang="en-AU" dirty="0" smtClean="0"/>
              <a:t>It is in parliament that laws are changed or new laws passed.</a:t>
            </a:r>
          </a:p>
          <a:p>
            <a:r>
              <a:rPr lang="en-AU" dirty="0" smtClean="0"/>
              <a:t>Australian parliament is made up of two houses known as the Upper House and Lower House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Australia’s political system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44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2800" dirty="0" smtClean="0"/>
              <a:t>Lower House – called the House of Representatives.</a:t>
            </a:r>
          </a:p>
          <a:p>
            <a:r>
              <a:rPr lang="en-AU" sz="2800" dirty="0" smtClean="0"/>
              <a:t>150 members are elected from federal electorates or seats. Each electorate has roughly 94,000 voters.</a:t>
            </a:r>
          </a:p>
          <a:p>
            <a:r>
              <a:rPr lang="en-AU" sz="2800" dirty="0" smtClean="0"/>
              <a:t>At election time, one candidate is elected from each electorate and becomes a member of the House of Representatives</a:t>
            </a:r>
          </a:p>
          <a:p>
            <a:r>
              <a:rPr lang="en-AU" sz="2800" dirty="0" smtClean="0"/>
              <a:t>Voting in </a:t>
            </a:r>
            <a:r>
              <a:rPr lang="en-AU" sz="2800" dirty="0" err="1" smtClean="0"/>
              <a:t>HoR</a:t>
            </a:r>
            <a:r>
              <a:rPr lang="en-AU" sz="2800" dirty="0" smtClean="0"/>
              <a:t> is preferential voting – a candidate must receive a majority (50% + 1) of the votes</a:t>
            </a:r>
          </a:p>
          <a:p>
            <a:r>
              <a:rPr lang="en-AU" sz="2800" dirty="0" err="1" smtClean="0"/>
              <a:t>HoR</a:t>
            </a:r>
            <a:r>
              <a:rPr lang="en-AU" sz="2800" dirty="0" smtClean="0"/>
              <a:t>/lower house in parliament is green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House of Representatives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740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Most members elected to parliament will belong to a political party</a:t>
            </a:r>
          </a:p>
          <a:p>
            <a:r>
              <a:rPr lang="en-AU" dirty="0" smtClean="0"/>
              <a:t>Political parties who join together form a coalition.</a:t>
            </a:r>
          </a:p>
          <a:p>
            <a:r>
              <a:rPr lang="en-AU" dirty="0" smtClean="0"/>
              <a:t>Those not in a party are called Independents</a:t>
            </a:r>
          </a:p>
          <a:p>
            <a:r>
              <a:rPr lang="en-AU" dirty="0" smtClean="0"/>
              <a:t>Two major political parties are the </a:t>
            </a:r>
            <a:r>
              <a:rPr lang="en-AU" dirty="0" err="1" smtClean="0"/>
              <a:t>Labor</a:t>
            </a:r>
            <a:r>
              <a:rPr lang="en-AU" dirty="0" smtClean="0"/>
              <a:t> party and the Liberal party. The Liberals have formed with the Nationals to form a coalition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69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 political party or coalition that wins a majority of seats (50% + 1) in the House of Representatives (at least 76 of 150 seats) will have won the election and forms government</a:t>
            </a:r>
          </a:p>
          <a:p>
            <a:r>
              <a:rPr lang="en-AU" dirty="0" smtClean="0"/>
              <a:t>This is called majority rule.</a:t>
            </a:r>
          </a:p>
          <a:p>
            <a:r>
              <a:rPr lang="en-AU" dirty="0" smtClean="0"/>
              <a:t>The Prime minister is the head of the party that has majority rule in the House of Representatives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40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Senate originally set up to represent the interests of the states</a:t>
            </a:r>
          </a:p>
          <a:p>
            <a:r>
              <a:rPr lang="en-AU" dirty="0" smtClean="0"/>
              <a:t>Many senators belong to political parties and are influenced by party policy.</a:t>
            </a:r>
          </a:p>
          <a:p>
            <a:r>
              <a:rPr lang="en-AU" dirty="0" smtClean="0"/>
              <a:t>76 Senators – 12 from each of the six states and two from each of the territories.</a:t>
            </a:r>
          </a:p>
          <a:p>
            <a:r>
              <a:rPr lang="en-AU" dirty="0" smtClean="0"/>
              <a:t>Voting in the Senate is proportional voting.</a:t>
            </a:r>
          </a:p>
          <a:p>
            <a:r>
              <a:rPr lang="en-AU" dirty="0" smtClean="0"/>
              <a:t>Upper House/Senate in parliament is red</a:t>
            </a:r>
          </a:p>
          <a:p>
            <a:r>
              <a:rPr lang="en-AU" b="1" dirty="0" smtClean="0"/>
              <a:t>Important to remember that government is formed in the </a:t>
            </a:r>
            <a:r>
              <a:rPr lang="en-AU" b="1" dirty="0" err="1" smtClean="0"/>
              <a:t>HoR</a:t>
            </a:r>
            <a:r>
              <a:rPr lang="en-AU" b="1" dirty="0" smtClean="0"/>
              <a:t> and parliament includes both the Senate and </a:t>
            </a:r>
            <a:r>
              <a:rPr lang="en-AU" b="1" dirty="0" err="1" smtClean="0"/>
              <a:t>HoR</a:t>
            </a:r>
            <a:r>
              <a:rPr lang="en-AU" b="1" dirty="0" smtClean="0"/>
              <a:t> and the Governor-General who is the Queen’s representative</a:t>
            </a:r>
            <a:endParaRPr lang="en-AU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Senate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569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 smtClean="0"/>
              <a:t>Factors that influence voter behaviour:</a:t>
            </a:r>
          </a:p>
          <a:p>
            <a:r>
              <a:rPr lang="en-AU" dirty="0" smtClean="0"/>
              <a:t>Public debate – debates on </a:t>
            </a:r>
            <a:r>
              <a:rPr lang="en-AU" dirty="0" err="1" smtClean="0"/>
              <a:t>tv</a:t>
            </a:r>
            <a:r>
              <a:rPr lang="en-AU" dirty="0" smtClean="0"/>
              <a:t> for parties to publicly argue their party platform</a:t>
            </a:r>
          </a:p>
          <a:p>
            <a:r>
              <a:rPr lang="en-AU" dirty="0" smtClean="0"/>
              <a:t>Media – </a:t>
            </a:r>
            <a:r>
              <a:rPr lang="en-AU" dirty="0" err="1" smtClean="0"/>
              <a:t>tv</a:t>
            </a:r>
            <a:r>
              <a:rPr lang="en-AU" dirty="0" smtClean="0"/>
              <a:t>, online, radio can affect our views of the candidates</a:t>
            </a:r>
          </a:p>
          <a:p>
            <a:r>
              <a:rPr lang="en-AU" dirty="0" smtClean="0"/>
              <a:t>Opinion polls – can draw attention to the poor or strong performance of a party</a:t>
            </a:r>
          </a:p>
          <a:p>
            <a:r>
              <a:rPr lang="en-AU" dirty="0" smtClean="0"/>
              <a:t>Advertising – gives politicians an opportunity to convince voters to vote for them</a:t>
            </a:r>
          </a:p>
          <a:p>
            <a:r>
              <a:rPr lang="en-AU" dirty="0" smtClean="0"/>
              <a:t>Interest groups – try to convince people to vote for the party whose policies address their concerns best i.e. animal welfare groups</a:t>
            </a:r>
          </a:p>
          <a:p>
            <a:r>
              <a:rPr lang="en-AU" dirty="0" smtClean="0"/>
              <a:t>Important issues – voters may be influenced by issues that affect them personally i.e. jobs, health, education, child care</a:t>
            </a:r>
          </a:p>
          <a:p>
            <a:r>
              <a:rPr lang="en-AU" dirty="0" smtClean="0"/>
              <a:t>Party loyalty – vote for same political party all the time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Election 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1595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561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Year 9 Civics &amp; Citizenship</vt:lpstr>
      <vt:lpstr>Living in a democracy</vt:lpstr>
      <vt:lpstr>PowerPoint Presentation</vt:lpstr>
      <vt:lpstr>Australia’s political system</vt:lpstr>
      <vt:lpstr>House of Representatives</vt:lpstr>
      <vt:lpstr>PowerPoint Presentation</vt:lpstr>
      <vt:lpstr>PowerPoint Presentation</vt:lpstr>
      <vt:lpstr>Senate</vt:lpstr>
      <vt:lpstr>Election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Civics &amp; Citizenship</dc:title>
  <dc:creator>MATTHEWS Narelle</dc:creator>
  <cp:lastModifiedBy>Samantha Thayer</cp:lastModifiedBy>
  <cp:revision>4</cp:revision>
  <dcterms:created xsi:type="dcterms:W3CDTF">2017-05-16T23:55:43Z</dcterms:created>
  <dcterms:modified xsi:type="dcterms:W3CDTF">2017-05-17T03:46:34Z</dcterms:modified>
</cp:coreProperties>
</file>