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8,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8,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DIFFERENT KINDS OF MAPS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49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28" y="1072222"/>
            <a:ext cx="3534056" cy="3579849"/>
          </a:xfrm>
        </p:spPr>
        <p:txBody>
          <a:bodyPr/>
          <a:lstStyle/>
          <a:p>
            <a:r>
              <a:rPr lang="en-US" dirty="0" smtClean="0"/>
              <a:t>Show conditions in the atmosphere (air pressure, wind speed and wind direction)</a:t>
            </a:r>
          </a:p>
          <a:p>
            <a:endParaRPr lang="en-US" dirty="0"/>
          </a:p>
          <a:p>
            <a:r>
              <a:rPr lang="en-US" dirty="0" smtClean="0"/>
              <a:t>Shows size and location of weather fronts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016" y="1022349"/>
            <a:ext cx="4321302" cy="30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4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00" y="1100628"/>
            <a:ext cx="3516416" cy="3579849"/>
          </a:xfrm>
        </p:spPr>
        <p:txBody>
          <a:bodyPr/>
          <a:lstStyle/>
          <a:p>
            <a:r>
              <a:rPr lang="en-US" dirty="0" smtClean="0"/>
              <a:t>Show a theme or topic </a:t>
            </a:r>
          </a:p>
          <a:p>
            <a:endParaRPr lang="en-US" dirty="0" smtClean="0"/>
          </a:p>
          <a:p>
            <a:r>
              <a:rPr lang="en-US" dirty="0" smtClean="0"/>
              <a:t>Ex: distribution of resources, different types of forests, access to safe drinking water, types of crops and animals farmed in Australia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53" y="914400"/>
            <a:ext cx="5398548" cy="34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1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map is a simplified plan of an area.</a:t>
            </a:r>
          </a:p>
          <a:p>
            <a:endParaRPr lang="en-US" dirty="0"/>
          </a:p>
          <a:p>
            <a:r>
              <a:rPr lang="en-US" dirty="0" smtClean="0"/>
              <a:t>Maps are always drawn in </a:t>
            </a:r>
            <a:r>
              <a:rPr lang="en-US" b="0" u="sng" dirty="0" smtClean="0"/>
              <a:t>pan view </a:t>
            </a:r>
            <a:r>
              <a:rPr lang="en-US" dirty="0" smtClean="0"/>
              <a:t>(directly from above)</a:t>
            </a:r>
          </a:p>
          <a:p>
            <a:r>
              <a:rPr lang="en-US" dirty="0"/>
              <a:t>	</a:t>
            </a:r>
            <a:r>
              <a:rPr lang="en-US" dirty="0" smtClean="0"/>
              <a:t>-Maps are drawn this way to make sure the </a:t>
            </a:r>
            <a:r>
              <a:rPr lang="en-US" u="sng" dirty="0" smtClean="0"/>
              <a:t>scale</a:t>
            </a:r>
            <a:r>
              <a:rPr lang="en-US" dirty="0" smtClean="0"/>
              <a:t> is the same across the whole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2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18" y="1100628"/>
            <a:ext cx="3157512" cy="3579849"/>
          </a:xfrm>
        </p:spPr>
        <p:txBody>
          <a:bodyPr/>
          <a:lstStyle/>
          <a:p>
            <a:r>
              <a:rPr lang="en-US" dirty="0" smtClean="0"/>
              <a:t>Show the location and names of natural features of the Earth.</a:t>
            </a:r>
          </a:p>
          <a:p>
            <a:r>
              <a:rPr lang="en-US" dirty="0"/>
              <a:t>	</a:t>
            </a:r>
            <a:r>
              <a:rPr lang="en-US" dirty="0" smtClean="0"/>
              <a:t>-deserts, mountains, rivers, plains, oceans, reefs, volcanoes and lakes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949" y="800101"/>
            <a:ext cx="5263257" cy="39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9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32" y="1107504"/>
            <a:ext cx="3263655" cy="3579849"/>
          </a:xfrm>
        </p:spPr>
        <p:txBody>
          <a:bodyPr/>
          <a:lstStyle/>
          <a:p>
            <a:r>
              <a:rPr lang="en-US" dirty="0" smtClean="0"/>
              <a:t>Show the locations and names of </a:t>
            </a:r>
            <a:r>
              <a:rPr lang="en-US" i="1" dirty="0" smtClean="0"/>
              <a:t>built features </a:t>
            </a:r>
            <a:r>
              <a:rPr lang="en-US" dirty="0" smtClean="0"/>
              <a:t>of the Earth.</a:t>
            </a:r>
          </a:p>
          <a:p>
            <a:r>
              <a:rPr lang="en-US" dirty="0"/>
              <a:t>	</a:t>
            </a:r>
            <a:r>
              <a:rPr lang="en-US" dirty="0" smtClean="0"/>
              <a:t>-country borders, state and territory borders, cities and towns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13" y="194053"/>
            <a:ext cx="4435161" cy="479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8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distribution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2652069" cy="35798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 dots (or shapes) to represent and compare a range of different features</a:t>
            </a:r>
          </a:p>
          <a:p>
            <a:endParaRPr lang="en-US" dirty="0"/>
          </a:p>
          <a:p>
            <a:r>
              <a:rPr lang="en-US" dirty="0" smtClean="0"/>
              <a:t>The dots show the location of the feature. </a:t>
            </a:r>
          </a:p>
          <a:p>
            <a:endParaRPr lang="en-US" dirty="0"/>
          </a:p>
          <a:p>
            <a:r>
              <a:rPr lang="en-US" dirty="0" smtClean="0"/>
              <a:t>The size and </a:t>
            </a:r>
            <a:r>
              <a:rPr lang="en-US" dirty="0" err="1" smtClean="0"/>
              <a:t>colour</a:t>
            </a:r>
            <a:r>
              <a:rPr lang="en-US" dirty="0" smtClean="0"/>
              <a:t> of the dots show different characteristics of the feature</a:t>
            </a:r>
          </a:p>
          <a:p>
            <a:r>
              <a:rPr lang="en-US" dirty="0"/>
              <a:t>	</a:t>
            </a:r>
            <a:r>
              <a:rPr lang="en-US" dirty="0" smtClean="0"/>
              <a:t>-small towns v. large towns</a:t>
            </a:r>
          </a:p>
          <a:p>
            <a:endParaRPr lang="en-US" dirty="0"/>
          </a:p>
          <a:p>
            <a:r>
              <a:rPr lang="en-US" dirty="0" smtClean="0"/>
              <a:t>Help show patterns and links between 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584" y="914400"/>
            <a:ext cx="49149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6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18" y="1100628"/>
            <a:ext cx="2839998" cy="3579849"/>
          </a:xfrm>
        </p:spPr>
        <p:txBody>
          <a:bodyPr/>
          <a:lstStyle/>
          <a:p>
            <a:r>
              <a:rPr lang="en-US" dirty="0" smtClean="0"/>
              <a:t>Show movement from one place to another</a:t>
            </a:r>
          </a:p>
          <a:p>
            <a:endParaRPr lang="en-US" dirty="0"/>
          </a:p>
          <a:p>
            <a:r>
              <a:rPr lang="en-US" dirty="0" smtClean="0"/>
              <a:t>Shows where things are moving and numbers involved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012" y="1100628"/>
            <a:ext cx="57150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Choropleth</a:t>
            </a:r>
            <a:r>
              <a:rPr lang="en-US" dirty="0" smtClean="0"/>
              <a:t>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8" y="1100628"/>
            <a:ext cx="2635242" cy="3579849"/>
          </a:xfrm>
        </p:spPr>
        <p:txBody>
          <a:bodyPr>
            <a:normAutofit/>
          </a:bodyPr>
          <a:lstStyle/>
          <a:p>
            <a:r>
              <a:rPr lang="en-US" dirty="0" smtClean="0"/>
              <a:t>Uses different shades of the same </a:t>
            </a:r>
            <a:r>
              <a:rPr lang="en-US" dirty="0" err="1" smtClean="0"/>
              <a:t>colour</a:t>
            </a:r>
            <a:r>
              <a:rPr lang="en-US" dirty="0" smtClean="0"/>
              <a:t> to show patterns being formed</a:t>
            </a:r>
          </a:p>
          <a:p>
            <a:endParaRPr lang="en-US" dirty="0"/>
          </a:p>
          <a:p>
            <a:r>
              <a:rPr lang="en-US" dirty="0" smtClean="0"/>
              <a:t>Ex: darker shades = greatest amount</a:t>
            </a:r>
          </a:p>
          <a:p>
            <a:r>
              <a:rPr lang="en-US" dirty="0"/>
              <a:t> </a:t>
            </a:r>
            <a:r>
              <a:rPr lang="en-US" dirty="0" smtClean="0"/>
              <a:t>     lighter shades = lease amount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1100628"/>
            <a:ext cx="6350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2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70" y="1100628"/>
            <a:ext cx="3075422" cy="3579849"/>
          </a:xfrm>
        </p:spPr>
        <p:txBody>
          <a:bodyPr/>
          <a:lstStyle/>
          <a:p>
            <a:r>
              <a:rPr lang="en-US" dirty="0" smtClean="0"/>
              <a:t>Shows how features on the Earth’s surface might be related to each other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917" y="914400"/>
            <a:ext cx="5863008" cy="38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0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Topographic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2969584" cy="3579849"/>
          </a:xfrm>
        </p:spPr>
        <p:txBody>
          <a:bodyPr/>
          <a:lstStyle/>
          <a:p>
            <a:r>
              <a:rPr lang="en-US" dirty="0" smtClean="0"/>
              <a:t>Shows the shape of the land (valleys, hills and ridges) by using contour lines.</a:t>
            </a:r>
          </a:p>
          <a:p>
            <a:endParaRPr lang="en-US" dirty="0"/>
          </a:p>
          <a:p>
            <a:r>
              <a:rPr lang="en-US" dirty="0" smtClean="0"/>
              <a:t>Numbers on the lines show the height of land above sea level</a:t>
            </a:r>
          </a:p>
          <a:p>
            <a:endParaRPr lang="en-US" dirty="0"/>
          </a:p>
          <a:p>
            <a:r>
              <a:rPr lang="en-US" dirty="0" smtClean="0"/>
              <a:t>The closer together the lines, the steeper the land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419" y="776211"/>
            <a:ext cx="4576000" cy="35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6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167</TotalTime>
  <Words>252</Words>
  <Application>Microsoft Macintosh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DIFFERENT KINDS OF MAPS</vt:lpstr>
      <vt:lpstr>Maps</vt:lpstr>
      <vt:lpstr>Physical maps</vt:lpstr>
      <vt:lpstr>Political maps</vt:lpstr>
      <vt:lpstr>Dot distribution maps</vt:lpstr>
      <vt:lpstr>Flow maps</vt:lpstr>
      <vt:lpstr>Choropleth Maps</vt:lpstr>
      <vt:lpstr>OVERLAY MAPS</vt:lpstr>
      <vt:lpstr>Topographic map</vt:lpstr>
      <vt:lpstr>Weather map</vt:lpstr>
      <vt:lpstr>Thematic maps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KINDS OF MAPS</dc:title>
  <dc:creator>Samantha Thayer</dc:creator>
  <cp:lastModifiedBy>Samantha Thayer</cp:lastModifiedBy>
  <cp:revision>10</cp:revision>
  <dcterms:created xsi:type="dcterms:W3CDTF">2017-02-07T02:40:44Z</dcterms:created>
  <dcterms:modified xsi:type="dcterms:W3CDTF">2017-02-08T01:15:43Z</dcterms:modified>
</cp:coreProperties>
</file>