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583AB6C-5B14-4838-921F-584F31A288BC}" type="datetimeFigureOut">
              <a:rPr lang="en-AU" smtClean="0"/>
              <a:t>19/10/2016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908EC80-92E9-466F-9F17-E9688ACFFEE7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Petty Cash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114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Petty Cash?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System that allows for small (petty) items which are too small to warrant writing of cheque or use of credit/debit card.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082240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Step 1: Establish Petty Cash Fund.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Petty cashier given a cheque for certain amount of money (</a:t>
            </a:r>
            <a:r>
              <a:rPr lang="en-AU" sz="3200" b="1" dirty="0" err="1" smtClean="0"/>
              <a:t>imprest</a:t>
            </a:r>
            <a:r>
              <a:rPr lang="en-AU" sz="3200" b="1" dirty="0" smtClean="0"/>
              <a:t> amount</a:t>
            </a:r>
            <a:r>
              <a:rPr lang="en-AU" sz="3200" dirty="0" smtClean="0"/>
              <a:t>).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62416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Step 2: Authorise Vouchers and Payments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3200" dirty="0" smtClean="0"/>
              <a:t>Employee requiring money from petty cash completes a petty cash voucher. </a:t>
            </a:r>
          </a:p>
          <a:p>
            <a:r>
              <a:rPr lang="en-AU" sz="3200" dirty="0" smtClean="0"/>
              <a:t>Petty cashier authorises payments (signing voucher) and attaching receipt. </a:t>
            </a:r>
          </a:p>
          <a:p>
            <a:r>
              <a:rPr lang="en-AU" sz="3200" dirty="0" smtClean="0"/>
              <a:t>Voucher recorded in petty cash book. </a:t>
            </a:r>
          </a:p>
        </p:txBody>
      </p:sp>
    </p:spTree>
    <p:extLst>
      <p:ext uri="{BB962C8B-B14F-4D97-AF65-F5344CB8AC3E}">
        <p14:creationId xmlns:p14="http://schemas.microsoft.com/office/powerpoint/2010/main" val="676270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Step 3: Balance Petty Cash Book and Reimburse Fund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Petty cash book balanced and reimbursed regularly.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72550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</TotalTime>
  <Words>109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Petty Cash</vt:lpstr>
      <vt:lpstr>What is Petty Cash?</vt:lpstr>
      <vt:lpstr>Step 1: Establish Petty Cash Fund.</vt:lpstr>
      <vt:lpstr>Step 2: Authorise Vouchers and Payments</vt:lpstr>
      <vt:lpstr>Step 3: Balance Petty Cash Book and Reimburse Fund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Petty Cash</dc:title>
  <dc:creator>Michael</dc:creator>
  <cp:lastModifiedBy>Michael</cp:lastModifiedBy>
  <cp:revision>1</cp:revision>
  <dcterms:created xsi:type="dcterms:W3CDTF">2016-10-19T12:45:39Z</dcterms:created>
  <dcterms:modified xsi:type="dcterms:W3CDTF">2016-10-19T12:50:46Z</dcterms:modified>
</cp:coreProperties>
</file>