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31" r:id="rId3"/>
    <p:sldId id="257" r:id="rId4"/>
    <p:sldId id="320" r:id="rId5"/>
    <p:sldId id="330" r:id="rId6"/>
    <p:sldId id="315" r:id="rId7"/>
    <p:sldId id="321" r:id="rId8"/>
    <p:sldId id="322" r:id="rId9"/>
    <p:sldId id="323" r:id="rId10"/>
    <p:sldId id="335" r:id="rId11"/>
    <p:sldId id="324" r:id="rId12"/>
    <p:sldId id="332" r:id="rId13"/>
    <p:sldId id="334" r:id="rId14"/>
    <p:sldId id="325" r:id="rId15"/>
    <p:sldId id="333" r:id="rId16"/>
    <p:sldId id="326" r:id="rId17"/>
    <p:sldId id="327" r:id="rId18"/>
    <p:sldId id="328" r:id="rId19"/>
    <p:sldId id="336" r:id="rId20"/>
    <p:sldId id="329" r:id="rId21"/>
    <p:sldId id="33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92" autoAdjust="0"/>
  </p:normalViewPr>
  <p:slideViewPr>
    <p:cSldViewPr>
      <p:cViewPr varScale="1">
        <p:scale>
          <a:sx n="71" d="100"/>
          <a:sy n="71" d="100"/>
        </p:scale>
        <p:origin x="-13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217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11/06/2014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//upload.wikimedia.org/wikipedia/commons/a/a9/Anti-Chinese_Cartoon_from_1886.gi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2/2c/The_Founding_of_Australia._By_Capt._Arthur_Phillip_R.N._Sydney_Cove%2C_Jan._26th_1788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8800" dirty="0" smtClean="0"/>
              <a:t>Australian Federation</a:t>
            </a:r>
            <a:endParaRPr lang="en-AU" sz="8800" dirty="0"/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 descr="A037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5" y="-171399"/>
            <a:ext cx="9220855" cy="718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04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Many supported federation because they wanted to see immigration policies against non-Europeans strengthen.</a:t>
            </a:r>
          </a:p>
          <a:p>
            <a:endParaRPr lang="en-AU" sz="2400" dirty="0"/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for Federation - Immigration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54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 descr="File:Anti-Chinese Cartoon from 1886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95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47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 descr="A Cartoon of Victoria urging the Federation to get rid of the 'Chinese pest', from the Melbourne Punch, 10 May 18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83" y="-387424"/>
            <a:ext cx="9291103" cy="761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091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Some were in favour of Federation so that a uniform railway gauge could be built thus aiding trade and defence links between the colonies.</a:t>
            </a:r>
          </a:p>
          <a:p>
            <a:endParaRPr lang="en-AU" sz="2400" dirty="0"/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for Federation - Railways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1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 descr="http://warrenfahey.com/rail-folklore/rf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00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Many people believed that an over-arching national or central government could establish free trade between the colonies</a:t>
            </a:r>
            <a:r>
              <a:rPr lang="en-AU" sz="2400" dirty="0" smtClean="0"/>
              <a:t>.</a:t>
            </a:r>
          </a:p>
          <a:p>
            <a:pPr lvl="0"/>
            <a:endParaRPr lang="en-AU" sz="2400" dirty="0"/>
          </a:p>
          <a:p>
            <a:pPr lvl="0"/>
            <a:r>
              <a:rPr lang="en-AU" sz="2400" dirty="0" smtClean="0"/>
              <a:t>Prior to federation a merchant wishing to trade between colonies had to pay taxes, making it less profitable. </a:t>
            </a:r>
          </a:p>
          <a:p>
            <a:pPr lvl="0"/>
            <a:endParaRPr lang="en-AU" sz="2400" dirty="0"/>
          </a:p>
          <a:p>
            <a:pPr lvl="0"/>
            <a:r>
              <a:rPr lang="en-AU" sz="2400" dirty="0" smtClean="0"/>
              <a:t>This was bad for Australian economic growth. </a:t>
            </a:r>
            <a:endParaRPr lang="en-AU" sz="2400" dirty="0"/>
          </a:p>
          <a:p>
            <a:endParaRPr lang="en-AU" sz="2400" dirty="0"/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for Federation – Free Trade 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30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Even before the colonies were united, the public felt a growing sense of national pride which caused them to want to establish a single united country. </a:t>
            </a:r>
          </a:p>
          <a:p>
            <a:endParaRPr lang="en-AU" sz="2400" dirty="0"/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for Federation – National Pride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01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The level of opposition to Federation was significant. 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The </a:t>
            </a:r>
            <a:r>
              <a:rPr lang="en-AU" sz="2400" dirty="0"/>
              <a:t>first Constitutional Convention was held in 1891,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It </a:t>
            </a:r>
            <a:r>
              <a:rPr lang="en-AU" sz="2400" dirty="0"/>
              <a:t>took another 10 years for Federation to be proclaimed.  </a:t>
            </a:r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against Federation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68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 descr="5gall_of_syd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9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0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 descr="File:The Founding of Australia. By Capt. Arthur Phillip R.N. Sydney Cove, Jan. 26th 178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916" y="-459432"/>
            <a:ext cx="9501436" cy="74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629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The differences in economic policies between New 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South </a:t>
            </a:r>
            <a:r>
              <a:rPr lang="en-AU" sz="2400" dirty="0"/>
              <a:t>Wales (which tended to favour free trade) and Victoria (which, after 1860 was </a:t>
            </a:r>
            <a:r>
              <a:rPr lang="en-AU" sz="2400" dirty="0" smtClean="0"/>
              <a:t>protectionist – had large taxes in imports)</a:t>
            </a:r>
            <a:br>
              <a:rPr lang="en-AU" sz="2400" dirty="0" smtClean="0"/>
            </a:br>
            <a:endParaRPr lang="en-AU" sz="2400" dirty="0"/>
          </a:p>
          <a:p>
            <a:pPr lvl="0"/>
            <a:r>
              <a:rPr lang="en-AU" sz="2400" dirty="0"/>
              <a:t>The fears of the smaller colonies at being dominated by the larger </a:t>
            </a:r>
            <a:r>
              <a:rPr lang="en-AU" sz="2400" dirty="0" smtClean="0"/>
              <a:t>ones</a:t>
            </a:r>
            <a:br>
              <a:rPr lang="en-AU" sz="2400" dirty="0" smtClean="0"/>
            </a:br>
            <a:endParaRPr lang="en-AU" sz="2400" dirty="0"/>
          </a:p>
          <a:p>
            <a:pPr lvl="0"/>
            <a:r>
              <a:rPr lang="en-AU" sz="2400" dirty="0"/>
              <a:t>The large distances between the </a:t>
            </a:r>
            <a:r>
              <a:rPr lang="en-AU" sz="2400" dirty="0" smtClean="0"/>
              <a:t>colonies</a:t>
            </a:r>
            <a:br>
              <a:rPr lang="en-AU" sz="2400" dirty="0" smtClean="0"/>
            </a:br>
            <a:endParaRPr lang="en-AU" sz="2400" dirty="0"/>
          </a:p>
          <a:p>
            <a:pPr lvl="0"/>
            <a:r>
              <a:rPr lang="en-AU" sz="2400" dirty="0"/>
              <a:t>‘Social differences’ between the </a:t>
            </a:r>
            <a:r>
              <a:rPr lang="en-AU" sz="2400" dirty="0" smtClean="0"/>
              <a:t>colonies</a:t>
            </a:r>
            <a:br>
              <a:rPr lang="en-AU" sz="2400" dirty="0" smtClean="0"/>
            </a:br>
            <a:endParaRPr lang="en-AU" sz="2400" dirty="0"/>
          </a:p>
          <a:p>
            <a:pPr lvl="0"/>
            <a:r>
              <a:rPr lang="en-AU" sz="2400" dirty="0"/>
              <a:t>General public apathy </a:t>
            </a:r>
            <a:r>
              <a:rPr lang="en-AU" sz="2400" dirty="0" smtClean="0"/>
              <a:t>(lack of interest) towards </a:t>
            </a:r>
            <a:r>
              <a:rPr lang="en-AU" sz="2400" dirty="0"/>
              <a:t>political issues</a:t>
            </a:r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against Federation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20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194" name="Picture 2" descr="3critic_bold_boar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71400"/>
            <a:ext cx="9649072" cy="732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3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The colonies (1788 -1850) were ruled by autocratic governors with legislative, executive and judicial power.</a:t>
            </a:r>
          </a:p>
          <a:p>
            <a:endParaRPr lang="en-AU" sz="2400" dirty="0"/>
          </a:p>
          <a:p>
            <a:pPr lvl="0"/>
            <a:r>
              <a:rPr lang="en-AU" sz="2400" dirty="0"/>
              <a:t>As the free settler population increased, so to did the demand for a more representative government.</a:t>
            </a:r>
          </a:p>
          <a:p>
            <a:endParaRPr lang="en-AU" sz="2400" dirty="0"/>
          </a:p>
          <a:p>
            <a:pPr lvl="0"/>
            <a:r>
              <a:rPr lang="en-AU" sz="2400" dirty="0"/>
              <a:t>Early members of the Legislative Councils were appointed by the monarch.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Colonial Government: Pre-1901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The Australian Courts Act (1828) was passed by the British Parliament </a:t>
            </a:r>
            <a:endParaRPr lang="en-AU" sz="2400" dirty="0" smtClean="0"/>
          </a:p>
          <a:p>
            <a:pPr lvl="0"/>
            <a:endParaRPr lang="en-AU" sz="2400" dirty="0" smtClean="0"/>
          </a:p>
          <a:p>
            <a:pPr lvl="0"/>
            <a:r>
              <a:rPr lang="en-AU" sz="2400" dirty="0" smtClean="0"/>
              <a:t>It </a:t>
            </a:r>
            <a:r>
              <a:rPr lang="en-AU" sz="2400" dirty="0"/>
              <a:t>stated that English Law would apply to the two existing colonies of NSW and Van </a:t>
            </a:r>
            <a:r>
              <a:rPr lang="en-AU" sz="2400" dirty="0" err="1"/>
              <a:t>Dieman’s</a:t>
            </a:r>
            <a:r>
              <a:rPr lang="en-AU" sz="2400" dirty="0"/>
              <a:t> land (now called Tasmania).</a:t>
            </a:r>
          </a:p>
          <a:p>
            <a:endParaRPr lang="en-AU" sz="2400" dirty="0"/>
          </a:p>
          <a:p>
            <a:pPr lvl="0"/>
            <a:r>
              <a:rPr lang="en-AU" sz="2400" dirty="0"/>
              <a:t>The Australian Constitutions Act No 2, (1850) granted the colonies the right to establish their own constitutions and hence enjoy a limited degree of self-government.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Colonial Government: Pre-1901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96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http://www.ozedweb.com/images/map_state_colony_develop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35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Federation is the bringing together of the colonies into a national union.  </a:t>
            </a:r>
          </a:p>
          <a:p>
            <a:endParaRPr lang="en-AU" sz="2400" dirty="0" smtClean="0"/>
          </a:p>
          <a:p>
            <a:r>
              <a:rPr lang="en-AU" sz="2400" dirty="0" smtClean="0"/>
              <a:t>In </a:t>
            </a:r>
            <a:r>
              <a:rPr lang="en-AU" sz="2400" dirty="0"/>
              <a:t>Australia’s case this was the colonies </a:t>
            </a:r>
            <a:r>
              <a:rPr lang="en-AU" sz="2400" dirty="0" smtClean="0"/>
              <a:t>of: </a:t>
            </a:r>
            <a:r>
              <a:rPr lang="en-AU" sz="2400" dirty="0"/>
              <a:t>New South Wales, Victoria, Queensland, South Australia, Tasmania and Western Australian </a:t>
            </a:r>
            <a:r>
              <a:rPr lang="en-AU" sz="2400" dirty="0" smtClean="0"/>
              <a:t> </a:t>
            </a:r>
          </a:p>
          <a:p>
            <a:endParaRPr lang="en-AU" sz="2400" dirty="0"/>
          </a:p>
          <a:p>
            <a:r>
              <a:rPr lang="en-AU" sz="2400" dirty="0" smtClean="0"/>
              <a:t>Intended to form </a:t>
            </a:r>
            <a:r>
              <a:rPr lang="en-AU" sz="2400" dirty="0"/>
              <a:t>a nation with a federal (national) government.  </a:t>
            </a:r>
          </a:p>
          <a:p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What is Federation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The colonies (which would </a:t>
            </a:r>
            <a:r>
              <a:rPr lang="en-AU" sz="2400" dirty="0" smtClean="0"/>
              <a:t>later </a:t>
            </a:r>
            <a:r>
              <a:rPr lang="en-AU" sz="2400" dirty="0"/>
              <a:t>be known as states) would retain the </a:t>
            </a:r>
            <a:r>
              <a:rPr lang="en-AU" sz="2400" dirty="0" smtClean="0"/>
              <a:t>Parliaments </a:t>
            </a:r>
            <a:r>
              <a:rPr lang="en-AU" sz="2400" dirty="0"/>
              <a:t>and legal systems that were already well established and continue to govern themselves on most of the issues they were doing already.  </a:t>
            </a:r>
          </a:p>
          <a:p>
            <a:endParaRPr lang="en-AU" sz="2400" dirty="0"/>
          </a:p>
          <a:p>
            <a:r>
              <a:rPr lang="en-AU" sz="2400" dirty="0"/>
              <a:t>Certain matters of national significance would be taken over by the national government.</a:t>
            </a:r>
          </a:p>
          <a:p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What is Federation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14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For Federation to occur an Australian Constitution had to be written and agreed to by the colonies, and then Parliament in Britain would need to pass it.  </a:t>
            </a:r>
          </a:p>
          <a:p>
            <a:endParaRPr lang="en-AU" sz="2400" dirty="0"/>
          </a:p>
          <a:p>
            <a:r>
              <a:rPr lang="en-AU" sz="2400" dirty="0"/>
              <a:t>This happened on July 9 1900.  On January 1, 1901, the first day of the twentieth century, the Commonwealth of Australia was proclaimed.  </a:t>
            </a:r>
          </a:p>
          <a:p>
            <a:endParaRPr lang="en-AU" sz="2400" dirty="0"/>
          </a:p>
          <a:p>
            <a:r>
              <a:rPr lang="en-AU" sz="2400" dirty="0"/>
              <a:t>The states retained their systems of government and the Commonwealth Government (also known as the Australian or Federal Government) came into being.</a:t>
            </a:r>
          </a:p>
          <a:p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What is Federation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93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lvl="0"/>
            <a:r>
              <a:rPr lang="en-AU" sz="2400" dirty="0"/>
              <a:t>The inadequate level of </a:t>
            </a:r>
            <a:r>
              <a:rPr lang="en-AU" sz="2400" dirty="0" smtClean="0"/>
              <a:t>defence.  </a:t>
            </a:r>
          </a:p>
          <a:p>
            <a:pPr lvl="0"/>
            <a:endParaRPr lang="en-AU" sz="2400" dirty="0"/>
          </a:p>
          <a:p>
            <a:pPr lvl="0"/>
            <a:r>
              <a:rPr lang="en-AU" sz="2400" dirty="0" smtClean="0"/>
              <a:t>Each colony had its own, small, military</a:t>
            </a:r>
          </a:p>
          <a:p>
            <a:pPr lvl="0"/>
            <a:endParaRPr lang="en-AU" sz="2400" dirty="0"/>
          </a:p>
          <a:p>
            <a:pPr lvl="0"/>
            <a:r>
              <a:rPr lang="en-AU" sz="2400" dirty="0" smtClean="0"/>
              <a:t>It </a:t>
            </a:r>
            <a:r>
              <a:rPr lang="en-AU" sz="2400" dirty="0"/>
              <a:t>was reasoned that a large single defence unit was superior to a number of small, under funded colonial defence units.</a:t>
            </a:r>
          </a:p>
          <a:p>
            <a:endParaRPr lang="en-AU" sz="2400" dirty="0"/>
          </a:p>
          <a:p>
            <a:pPr marL="109537" indent="0">
              <a:buNone/>
            </a:pP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Reasons for Federation - Defence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648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11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895</TotalTime>
  <Words>550</Words>
  <Application>Microsoft Office PowerPoint</Application>
  <PresentationFormat>On-screen Show (4:3)</PresentationFormat>
  <Paragraphs>146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Australian Federation</vt:lpstr>
      <vt:lpstr>PowerPoint Presentation</vt:lpstr>
      <vt:lpstr>Colonial Government: Pre-1901</vt:lpstr>
      <vt:lpstr>Colonial Government: Pre-1901</vt:lpstr>
      <vt:lpstr>PowerPoint Presentation</vt:lpstr>
      <vt:lpstr>What is Federation</vt:lpstr>
      <vt:lpstr>What is Federation</vt:lpstr>
      <vt:lpstr>What is Federation</vt:lpstr>
      <vt:lpstr>Reasons for Federation - Defence</vt:lpstr>
      <vt:lpstr>PowerPoint Presentation</vt:lpstr>
      <vt:lpstr>Reasons for Federation - Immigration</vt:lpstr>
      <vt:lpstr>PowerPoint Presentation</vt:lpstr>
      <vt:lpstr>PowerPoint Presentation</vt:lpstr>
      <vt:lpstr>Reasons for Federation - Railways</vt:lpstr>
      <vt:lpstr>PowerPoint Presentation</vt:lpstr>
      <vt:lpstr>Reasons for Federation – Free Trade </vt:lpstr>
      <vt:lpstr>Reasons for Federation – National Pride</vt:lpstr>
      <vt:lpstr>Reasons against Federation</vt:lpstr>
      <vt:lpstr>PowerPoint Presentation</vt:lpstr>
      <vt:lpstr>Reasons against Federation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WILLIAMS Dane</cp:lastModifiedBy>
  <cp:revision>143</cp:revision>
  <dcterms:created xsi:type="dcterms:W3CDTF">2013-06-03T00:43:59Z</dcterms:created>
  <dcterms:modified xsi:type="dcterms:W3CDTF">2014-06-11T00:45:21Z</dcterms:modified>
</cp:coreProperties>
</file>