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83B8554-E22A-47A5-AB47-D3AF7E38DBAF}" type="datetimeFigureOut">
              <a:rPr lang="en-AU" smtClean="0"/>
              <a:t>5/09/2016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5CFCA8-FE19-4667-8412-1415E9AE99D0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www.google.com.au/url?sa=i&amp;rct=j&amp;q=&amp;esrc=s&amp;frm=1&amp;source=images&amp;cd=&amp;cad=rja&amp;uact=8&amp;ved=0ahUKEwj_zLeIvPfOAhXCl5QKHTq1BxIQjRwIBw&amp;url=http%3A%2F%2Findianapublicmedia.org%2Famomentofscience%2Fscientists-predict-volcano-erupt%2F&amp;psig=AFQjCNEFveS7nyej5ZfwpIrqF2xxOJBVUQ&amp;ust=147313886577495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.au/url?sa=i&amp;rct=j&amp;q=&amp;esrc=s&amp;frm=1&amp;source=images&amp;cd=&amp;cad=rja&amp;uact=8&amp;ved=0ahUKEwi5qeS1vPfOAhXKFZQKHVYgAAAQjRwIBw&amp;url=http%3A%2F%2Fqrius.si.edu%2Fexplore-science%2Fjump%2Fwhen-volcanoes-erupt&amp;psig=AFQjCNEFveS7nyej5ZfwpIrqF2xxOJBVUQ&amp;ust=1473138865774957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www.google.com.au/url?sa=i&amp;rct=j&amp;q=&amp;esrc=s&amp;frm=1&amp;source=images&amp;cd=&amp;cad=rja&amp;uact=8&amp;ved=0ahUKEwiggJGYvPfOAhUCtJQKHSv9C58QjRwIBw&amp;url=https%3A%2F%2Fwww.youtube.com%2Fwatch%3Fv%3DR0Zbj7S22zs&amp;psig=AFQjCNEFveS7nyej5ZfwpIrqF2xxOJBVUQ&amp;ust=147313886577495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buZI5vf8m0" TargetMode="External"/><Relationship Id="rId2" Type="http://schemas.openxmlformats.org/officeDocument/2006/relationships/hyperlink" Target="https://www.youtube.com/watch?v=s2i4XS0Esk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fRwd1ML6y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au/url?sa=i&amp;rct=j&amp;q=&amp;esrc=s&amp;frm=1&amp;source=images&amp;cd=&amp;cad=rja&amp;uact=8&amp;ved=0ahUKEwiYsKfquvfOAhUJG5QKHVQXCNsQjRwIBw&amp;url=http%3A%2F%2Fwww.3dgeography.co.uk%2F%23!what-is-a-volcano%2Fcy89&amp;psig=AFQjCNHRC8_SQMy3t2X82ZTYfN0T1OWSGQ&amp;ust=147313853401578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Volcanoes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R.Johansen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738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picture of volcan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2" y="476672"/>
            <a:ext cx="4644516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picture of volcan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81479"/>
            <a:ext cx="4320480" cy="3109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picture of volcano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684978"/>
            <a:ext cx="47244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555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Watch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www.youtube.com/watch?v=s2i4XS0Esks</a:t>
            </a:r>
            <a:r>
              <a:rPr lang="en-AU" dirty="0" smtClean="0"/>
              <a:t> </a:t>
            </a:r>
          </a:p>
          <a:p>
            <a:r>
              <a:rPr lang="en-AU" dirty="0">
                <a:hlinkClick r:id="rId3"/>
              </a:rPr>
              <a:t>https://</a:t>
            </a:r>
            <a:r>
              <a:rPr lang="en-AU" dirty="0" smtClean="0">
                <a:hlinkClick r:id="rId3"/>
              </a:rPr>
              <a:t>www.youtube.com/watch?v=IbuZI5vf8m0</a:t>
            </a:r>
            <a:r>
              <a:rPr lang="en-A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887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causes a volcano?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Think… </a:t>
            </a:r>
          </a:p>
          <a:p>
            <a:r>
              <a:rPr lang="en-AU" b="1" dirty="0" smtClean="0"/>
              <a:t>In your partners discuss what causes volcanoes to form</a:t>
            </a:r>
          </a:p>
          <a:p>
            <a:r>
              <a:rPr lang="en-AU" dirty="0" smtClean="0"/>
              <a:t>Write your answers down in your notebook under the heading ‘Volcanoes’.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1916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What causes a volcano?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Watch</a:t>
            </a:r>
          </a:p>
          <a:p>
            <a:pPr marL="0" indent="0">
              <a:buNone/>
            </a:pPr>
            <a:r>
              <a:rPr lang="en-AU" dirty="0" smtClean="0">
                <a:hlinkClick r:id="rId2"/>
              </a:rPr>
              <a:t>https</a:t>
            </a:r>
            <a:r>
              <a:rPr lang="en-AU" dirty="0">
                <a:hlinkClick r:id="rId2"/>
              </a:rPr>
              <a:t>://</a:t>
            </a:r>
            <a:r>
              <a:rPr lang="en-AU" dirty="0" smtClean="0">
                <a:hlinkClick r:id="rId2"/>
              </a:rPr>
              <a:t>www.youtube.com/watch?v=vfRwd1ML6yw</a:t>
            </a:r>
            <a:r>
              <a:rPr lang="en-AU" dirty="0" smtClean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221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Questions…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What is the difference between magma and lava?</a:t>
            </a:r>
          </a:p>
          <a:p>
            <a:r>
              <a:rPr lang="en-AU" dirty="0" smtClean="0"/>
              <a:t>What causes a volcano to erupt?</a:t>
            </a:r>
          </a:p>
          <a:p>
            <a:r>
              <a:rPr lang="en-AU" dirty="0" smtClean="0"/>
              <a:t>Name some of the gases released by volcanoes</a:t>
            </a:r>
          </a:p>
          <a:p>
            <a:r>
              <a:rPr lang="en-AU" dirty="0" smtClean="0"/>
              <a:t>Where are volcanoes usually located?</a:t>
            </a:r>
          </a:p>
          <a:p>
            <a:r>
              <a:rPr lang="en-AU" dirty="0" smtClean="0"/>
              <a:t>What affects the speed of flow of lava in a volcanic eruption?</a:t>
            </a:r>
          </a:p>
          <a:p>
            <a:r>
              <a:rPr lang="en-AU" dirty="0" smtClean="0"/>
              <a:t>Name some other natural phenomenon caused by volcanoes</a:t>
            </a:r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3715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Worksheet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Label the parts of the volcano and complete the glossary on the handout provided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065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labelled volcan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709001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09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</TotalTime>
  <Words>115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Volcanoes</vt:lpstr>
      <vt:lpstr>PowerPoint Presentation</vt:lpstr>
      <vt:lpstr>Watch</vt:lpstr>
      <vt:lpstr>What causes a volcano? </vt:lpstr>
      <vt:lpstr>What causes a volcano? </vt:lpstr>
      <vt:lpstr>Questions… </vt:lpstr>
      <vt:lpstr>Worksheet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Volcanoes</dc:title>
  <dc:creator>JOHANSEN Rebecca</dc:creator>
  <cp:lastModifiedBy>JOHANSEN Rebecca</cp:lastModifiedBy>
  <cp:revision>6</cp:revision>
  <dcterms:created xsi:type="dcterms:W3CDTF">2016-09-05T05:09:29Z</dcterms:created>
  <dcterms:modified xsi:type="dcterms:W3CDTF">2016-09-05T05:44:17Z</dcterms:modified>
</cp:coreProperties>
</file>