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25A386C-6D6D-4D63-B89D-047A0877F4A2}" type="datetimeFigureOut">
              <a:rPr lang="en-AU" smtClean="0"/>
              <a:pPr/>
              <a:t>2/03/2017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AU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26F5BE5-23A5-4189-8EC0-58DE725B8F1C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386C-6D6D-4D63-B89D-047A0877F4A2}" type="datetimeFigureOut">
              <a:rPr lang="en-AU" smtClean="0"/>
              <a:pPr/>
              <a:t>2/03/2017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F5BE5-23A5-4189-8EC0-58DE725B8F1C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386C-6D6D-4D63-B89D-047A0877F4A2}" type="datetimeFigureOut">
              <a:rPr lang="en-AU" smtClean="0"/>
              <a:pPr/>
              <a:t>2/03/2017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F5BE5-23A5-4189-8EC0-58DE725B8F1C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5A386C-6D6D-4D63-B89D-047A0877F4A2}" type="datetimeFigureOut">
              <a:rPr lang="en-AU" smtClean="0"/>
              <a:pPr/>
              <a:t>2/03/2017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26F5BE5-23A5-4189-8EC0-58DE725B8F1C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25A386C-6D6D-4D63-B89D-047A0877F4A2}" type="datetimeFigureOut">
              <a:rPr lang="en-AU" smtClean="0"/>
              <a:pPr/>
              <a:t>2/03/2017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26F5BE5-23A5-4189-8EC0-58DE725B8F1C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386C-6D6D-4D63-B89D-047A0877F4A2}" type="datetimeFigureOut">
              <a:rPr lang="en-AU" smtClean="0"/>
              <a:pPr/>
              <a:t>2/03/2017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F5BE5-23A5-4189-8EC0-58DE725B8F1C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386C-6D6D-4D63-B89D-047A0877F4A2}" type="datetimeFigureOut">
              <a:rPr lang="en-AU" smtClean="0"/>
              <a:pPr/>
              <a:t>2/03/2017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F5BE5-23A5-4189-8EC0-58DE725B8F1C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5A386C-6D6D-4D63-B89D-047A0877F4A2}" type="datetimeFigureOut">
              <a:rPr lang="en-AU" smtClean="0"/>
              <a:pPr/>
              <a:t>2/03/2017</a:t>
            </a:fld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26F5BE5-23A5-4189-8EC0-58DE725B8F1C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386C-6D6D-4D63-B89D-047A0877F4A2}" type="datetimeFigureOut">
              <a:rPr lang="en-AU" smtClean="0"/>
              <a:pPr/>
              <a:t>2/03/2017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6F5BE5-23A5-4189-8EC0-58DE725B8F1C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25A386C-6D6D-4D63-B89D-047A0877F4A2}" type="datetimeFigureOut">
              <a:rPr lang="en-AU" smtClean="0"/>
              <a:pPr/>
              <a:t>2/03/2017</a:t>
            </a:fld>
            <a:endParaRPr lang="en-A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26F5BE5-23A5-4189-8EC0-58DE725B8F1C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25A386C-6D6D-4D63-B89D-047A0877F4A2}" type="datetimeFigureOut">
              <a:rPr lang="en-AU" smtClean="0"/>
              <a:pPr/>
              <a:t>2/03/2017</a:t>
            </a:fld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26F5BE5-23A5-4189-8EC0-58DE725B8F1C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25A386C-6D6D-4D63-B89D-047A0877F4A2}" type="datetimeFigureOut">
              <a:rPr lang="en-AU" smtClean="0"/>
              <a:pPr/>
              <a:t>2/03/2017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26F5BE5-23A5-4189-8EC0-58DE725B8F1C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educationplanner.org/students/self-assessments/learning-styles-quiz.s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606480" cy="1894362"/>
          </a:xfrm>
        </p:spPr>
        <p:txBody>
          <a:bodyPr>
            <a:normAutofit/>
          </a:bodyPr>
          <a:lstStyle/>
          <a:p>
            <a:r>
              <a:rPr lang="en-AU" sz="5400" dirty="0" smtClean="0"/>
              <a:t>Study Techniques</a:t>
            </a:r>
            <a:endParaRPr lang="en-AU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sz="2400" dirty="0" smtClean="0"/>
              <a:t>Human Biology</a:t>
            </a:r>
          </a:p>
          <a:p>
            <a:endParaRPr lang="en-AU" dirty="0" smtClean="0"/>
          </a:p>
          <a:p>
            <a:endParaRPr lang="en-AU" dirty="0" smtClean="0"/>
          </a:p>
          <a:p>
            <a:r>
              <a:rPr lang="en-AU" dirty="0" err="1" smtClean="0"/>
              <a:t>A.Williams</a:t>
            </a:r>
            <a:endParaRPr lang="en-A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Find the study technique/s that work for you!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 smtClean="0"/>
              <a:t>It’s all about memorising and learning how to answer questions well</a:t>
            </a:r>
            <a:endParaRPr lang="en-AU" dirty="0"/>
          </a:p>
        </p:txBody>
      </p:sp>
      <p:pic>
        <p:nvPicPr>
          <p:cNvPr id="5122" name="Picture 2" descr="Image result for learning sty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476672"/>
            <a:ext cx="3784079" cy="21261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 smtClean="0"/>
              <a:t>Step one: Writing notes</a:t>
            </a:r>
            <a:endParaRPr lang="en-AU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AU" dirty="0" smtClean="0"/>
              <a:t>Clear and brief</a:t>
            </a:r>
          </a:p>
          <a:p>
            <a:r>
              <a:rPr lang="en-AU" dirty="0" smtClean="0"/>
              <a:t>Link diagrams to structure to function</a:t>
            </a:r>
          </a:p>
          <a:p>
            <a:r>
              <a:rPr lang="en-AU" dirty="0" smtClean="0"/>
              <a:t>Labelled diagrams- annotate</a:t>
            </a:r>
          </a:p>
          <a:p>
            <a:r>
              <a:rPr lang="en-AU" dirty="0" smtClean="0"/>
              <a:t>Blue bolded words in text- know definitions</a:t>
            </a:r>
          </a:p>
          <a:p>
            <a:r>
              <a:rPr lang="en-AU" dirty="0" smtClean="0"/>
              <a:t>Don’t rewrite the whole book!</a:t>
            </a:r>
          </a:p>
          <a:p>
            <a:r>
              <a:rPr lang="en-AU" dirty="0" smtClean="0"/>
              <a:t>Use </a:t>
            </a:r>
            <a:r>
              <a:rPr lang="en-AU" dirty="0" err="1" smtClean="0"/>
              <a:t>powerpoints</a:t>
            </a:r>
            <a:r>
              <a:rPr lang="en-AU" dirty="0" smtClean="0"/>
              <a:t> to help summarise and add to notes from textbook.</a:t>
            </a:r>
          </a:p>
          <a:p>
            <a:r>
              <a:rPr lang="en-AU" dirty="0" smtClean="0"/>
              <a:t>Worksheets</a:t>
            </a:r>
          </a:p>
          <a:p>
            <a:r>
              <a:rPr lang="en-AU" dirty="0" smtClean="0"/>
              <a:t>Goal </a:t>
            </a:r>
            <a:r>
              <a:rPr lang="en-AU" dirty="0" smtClean="0"/>
              <a:t>Setting</a:t>
            </a:r>
          </a:p>
          <a:p>
            <a:r>
              <a:rPr lang="en-AU" dirty="0" smtClean="0"/>
              <a:t>Colour</a:t>
            </a:r>
            <a:endParaRPr lang="en-AU" dirty="0"/>
          </a:p>
        </p:txBody>
      </p:sp>
      <p:sp>
        <p:nvSpPr>
          <p:cNvPr id="4098" name="AutoShape 2" descr="Image result for wri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100" name="AutoShape 4" descr="Image result for wri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4102" name="Picture 6" descr="Image result for writ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4581128"/>
            <a:ext cx="3152775" cy="1447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memory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084168" y="980728"/>
            <a:ext cx="2687471" cy="21465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sz="4000" b="1" dirty="0" smtClean="0"/>
              <a:t>Step two: memorise </a:t>
            </a:r>
            <a:endParaRPr lang="en-AU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AU" dirty="0" smtClean="0"/>
              <a:t>Find ways of memorising now that you understand content</a:t>
            </a:r>
          </a:p>
          <a:p>
            <a:r>
              <a:rPr lang="en-AU" dirty="0" smtClean="0"/>
              <a:t>Mnemonics</a:t>
            </a:r>
          </a:p>
          <a:p>
            <a:r>
              <a:rPr lang="en-AU" dirty="0" smtClean="0"/>
              <a:t>Songs</a:t>
            </a:r>
          </a:p>
          <a:p>
            <a:r>
              <a:rPr lang="en-AU" dirty="0" smtClean="0"/>
              <a:t>Videos- Step Up, Crash Course, Khan Academy</a:t>
            </a:r>
          </a:p>
          <a:p>
            <a:r>
              <a:rPr lang="en-AU" dirty="0" smtClean="0"/>
              <a:t>Posters/notes/palm cards/graphic organisers etc</a:t>
            </a:r>
            <a:endParaRPr lang="en-A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AU" sz="3200" b="1" dirty="0" smtClean="0"/>
              <a:t>Step three: Answering Questions</a:t>
            </a:r>
            <a:endParaRPr lang="en-AU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AU" dirty="0" smtClean="0"/>
              <a:t>Review Questions</a:t>
            </a:r>
          </a:p>
          <a:p>
            <a:r>
              <a:rPr lang="en-AU" dirty="0" smtClean="0"/>
              <a:t>Apply your knowledge questions</a:t>
            </a:r>
          </a:p>
          <a:p>
            <a:r>
              <a:rPr lang="en-AU" dirty="0" smtClean="0"/>
              <a:t>Worksheets</a:t>
            </a:r>
          </a:p>
          <a:p>
            <a:r>
              <a:rPr lang="en-AU" dirty="0" smtClean="0"/>
              <a:t>Study Guide</a:t>
            </a:r>
          </a:p>
          <a:p>
            <a:r>
              <a:rPr lang="en-AU" dirty="0" smtClean="0"/>
              <a:t>Practice Extended Responses</a:t>
            </a:r>
          </a:p>
          <a:p>
            <a:r>
              <a:rPr lang="en-AU" dirty="0" smtClean="0"/>
              <a:t>Highlight questions and understand what the question is asking</a:t>
            </a:r>
          </a:p>
          <a:p>
            <a:r>
              <a:rPr lang="en-AU" dirty="0" smtClean="0"/>
              <a:t>Look at marks allocated</a:t>
            </a:r>
          </a:p>
          <a:p>
            <a:r>
              <a:rPr lang="en-AU" dirty="0" smtClean="0"/>
              <a:t>Online Quizzes, </a:t>
            </a:r>
            <a:r>
              <a:rPr lang="en-AU" dirty="0" err="1" smtClean="0"/>
              <a:t>Kahoot</a:t>
            </a:r>
            <a:endParaRPr lang="en-AU" dirty="0" smtClean="0"/>
          </a:p>
          <a:p>
            <a:r>
              <a:rPr lang="en-AU" dirty="0" smtClean="0"/>
              <a:t>Family members/friends to test you</a:t>
            </a:r>
            <a:endParaRPr lang="en-AU" dirty="0"/>
          </a:p>
        </p:txBody>
      </p:sp>
      <p:pic>
        <p:nvPicPr>
          <p:cNvPr id="2050" name="Picture 2" descr="Image result for memor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1700808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 smtClean="0"/>
              <a:t>Useful Information</a:t>
            </a:r>
            <a:endParaRPr lang="en-AU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r>
              <a:rPr lang="en-AU" dirty="0" smtClean="0"/>
              <a:t>Look </a:t>
            </a:r>
            <a:r>
              <a:rPr lang="en-AU" dirty="0" smtClean="0"/>
              <a:t>at your learning style</a:t>
            </a:r>
            <a:r>
              <a:rPr lang="en-AU" dirty="0" smtClean="0"/>
              <a:t>:</a:t>
            </a:r>
            <a:endParaRPr lang="en-AU" dirty="0" smtClean="0"/>
          </a:p>
          <a:p>
            <a:pPr marL="0" indent="0">
              <a:buNone/>
            </a:pPr>
            <a:r>
              <a:rPr lang="en-AU" dirty="0"/>
              <a:t/>
            </a:r>
            <a:br>
              <a:rPr lang="en-AU" dirty="0"/>
            </a:br>
            <a:r>
              <a:rPr lang="en-AU" u="sng" dirty="0">
                <a:hlinkClick r:id="rId2"/>
              </a:rPr>
              <a:t>http://</a:t>
            </a:r>
            <a:r>
              <a:rPr lang="en-AU" u="sng" dirty="0" smtClean="0">
                <a:hlinkClick r:id="rId2"/>
              </a:rPr>
              <a:t>www.educationplanner.org/students/self-assessments/learning-styles-quiz.shtml</a:t>
            </a:r>
            <a:endParaRPr lang="en-AU" u="sng" dirty="0" smtClean="0"/>
          </a:p>
          <a:p>
            <a:endParaRPr lang="en-AU" u="sng" dirty="0"/>
          </a:p>
          <a:p>
            <a:r>
              <a:rPr lang="en-AU" dirty="0" smtClean="0"/>
              <a:t>Everyone learns differently and it’s important to know what works for you</a:t>
            </a:r>
            <a:r>
              <a:rPr lang="en-AU" dirty="0" smtClean="0"/>
              <a:t>!</a:t>
            </a:r>
          </a:p>
          <a:p>
            <a:pPr>
              <a:buNone/>
            </a:pPr>
            <a:endParaRPr lang="en-AU" dirty="0"/>
          </a:p>
        </p:txBody>
      </p:sp>
      <p:sp>
        <p:nvSpPr>
          <p:cNvPr id="1026" name="AutoShape 2" descr="Image result for learning styl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1028" name="Picture 4" descr="Image result for learning sty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260648"/>
            <a:ext cx="3189337" cy="30639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228158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120</TotalTime>
  <Words>146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Oriel</vt:lpstr>
      <vt:lpstr>Study Techniques</vt:lpstr>
      <vt:lpstr>Find the study technique/s that work for you!</vt:lpstr>
      <vt:lpstr>Step one: Writing notes</vt:lpstr>
      <vt:lpstr>Step two: memorise </vt:lpstr>
      <vt:lpstr>Step three: Answering Questions</vt:lpstr>
      <vt:lpstr>Useful Information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Techniques</dc:title>
  <dc:creator>Allison</dc:creator>
  <cp:lastModifiedBy>Allison</cp:lastModifiedBy>
  <cp:revision>15</cp:revision>
  <dcterms:created xsi:type="dcterms:W3CDTF">2017-02-27T12:33:00Z</dcterms:created>
  <dcterms:modified xsi:type="dcterms:W3CDTF">2017-03-02T13:06:34Z</dcterms:modified>
</cp:coreProperties>
</file>